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21"/>
  </p:notesMasterIdLst>
  <p:sldIdLst>
    <p:sldId id="256" r:id="rId5"/>
    <p:sldId id="258" r:id="rId6"/>
    <p:sldId id="266" r:id="rId7"/>
    <p:sldId id="267" r:id="rId8"/>
    <p:sldId id="268" r:id="rId9"/>
    <p:sldId id="257" r:id="rId10"/>
    <p:sldId id="269" r:id="rId11"/>
    <p:sldId id="270" r:id="rId12"/>
    <p:sldId id="271" r:id="rId13"/>
    <p:sldId id="272" r:id="rId14"/>
    <p:sldId id="273" r:id="rId15"/>
    <p:sldId id="274" r:id="rId16"/>
    <p:sldId id="275" r:id="rId17"/>
    <p:sldId id="276" r:id="rId18"/>
    <p:sldId id="277" r:id="rId19"/>
    <p:sldId id="278"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268"/>
    <a:srgbClr val="0090D4"/>
    <a:srgbClr val="0086D6"/>
    <a:srgbClr val="9DC3E6"/>
    <a:srgbClr val="3191E3"/>
    <a:srgbClr val="183268"/>
    <a:srgbClr val="FBF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42339-4151-4057-B2D3-A8CF3B5A50F4}" v="50" dt="2023-12-19T16:53:16.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32"/>
    <p:restoredTop sz="94283"/>
  </p:normalViewPr>
  <p:slideViewPr>
    <p:cSldViewPr snapToGrid="0" showGuides="1">
      <p:cViewPr varScale="1">
        <p:scale>
          <a:sx n="142" d="100"/>
          <a:sy n="142" d="100"/>
        </p:scale>
        <p:origin x="4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7D6B2-9078-0848-B634-932945B3C71A}" type="datetimeFigureOut">
              <a:rPr lang="en-US" smtClean="0"/>
              <a:t>12/23/2023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FFAF7-CA08-E34B-9ACE-6C2BF16847F6}" type="slidenum">
              <a:rPr lang="en-US" smtClean="0"/>
              <a:t>‹#›</a:t>
            </a:fld>
            <a:endParaRPr lang="en-US"/>
          </a:p>
        </p:txBody>
      </p:sp>
    </p:spTree>
    <p:extLst>
      <p:ext uri="{BB962C8B-B14F-4D97-AF65-F5344CB8AC3E}">
        <p14:creationId xmlns:p14="http://schemas.microsoft.com/office/powerpoint/2010/main" val="307219908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C227962-BE9A-6722-7F50-A1360803511F}"/>
              </a:ext>
            </a:extLst>
          </p:cNvPr>
          <p:cNvSpPr>
            <a:spLocks noGrp="1"/>
          </p:cNvSpPr>
          <p:nvPr>
            <p:ph type="body" sz="quarter" idx="10"/>
          </p:nvPr>
        </p:nvSpPr>
        <p:spPr>
          <a:xfrm>
            <a:off x="4464612" y="4331555"/>
            <a:ext cx="4308231" cy="504825"/>
          </a:xfrm>
          <a:prstGeom prst="rect">
            <a:avLst/>
          </a:prstGeom>
        </p:spPr>
        <p:txBody>
          <a:bodyPr/>
          <a:lstStyle>
            <a:lvl1pPr marL="0" indent="0" algn="r">
              <a:buNone/>
              <a:defRPr b="1" i="0">
                <a:solidFill>
                  <a:srgbClr val="0090D4"/>
                </a:solidFill>
                <a:latin typeface="Century Gothic" panose="020B0502020202020204" pitchFamily="34" charset="0"/>
              </a:defRPr>
            </a:lvl1pPr>
            <a:lvl2pPr>
              <a:defRPr b="1" i="0">
                <a:latin typeface="Century Gothic" panose="020B0502020202020204" pitchFamily="34" charset="0"/>
              </a:defRPr>
            </a:lvl2pPr>
            <a:lvl3pPr>
              <a:defRPr b="1" i="0">
                <a:latin typeface="Century Gothic" panose="020B0502020202020204" pitchFamily="34" charset="0"/>
              </a:defRPr>
            </a:lvl3pPr>
            <a:lvl4pPr>
              <a:defRPr b="1" i="0">
                <a:latin typeface="Century Gothic" panose="020B0502020202020204" pitchFamily="34" charset="0"/>
              </a:defRPr>
            </a:lvl4pPr>
            <a:lvl5pPr>
              <a:defRPr b="1" i="0">
                <a:latin typeface="Century Gothic" panose="020B0502020202020204" pitchFamily="34" charset="0"/>
              </a:defRPr>
            </a:lvl5pPr>
          </a:lstStyle>
          <a:p>
            <a:pPr lvl="0"/>
            <a:r>
              <a:rPr lang="en-US" dirty="0"/>
              <a:t>Click to edit Master text styles</a:t>
            </a:r>
          </a:p>
        </p:txBody>
      </p:sp>
      <p:sp>
        <p:nvSpPr>
          <p:cNvPr id="10" name="Text Placeholder 10">
            <a:extLst>
              <a:ext uri="{FF2B5EF4-FFF2-40B4-BE49-F238E27FC236}">
                <a16:creationId xmlns:a16="http://schemas.microsoft.com/office/drawing/2014/main" id="{F9FA61BB-E234-3783-F552-6B7EB2D26E48}"/>
              </a:ext>
            </a:extLst>
          </p:cNvPr>
          <p:cNvSpPr>
            <a:spLocks noGrp="1"/>
          </p:cNvSpPr>
          <p:nvPr>
            <p:ph type="body" sz="quarter" idx="14" hasCustomPrompt="1"/>
          </p:nvPr>
        </p:nvSpPr>
        <p:spPr>
          <a:xfrm>
            <a:off x="5643514" y="4714570"/>
            <a:ext cx="3129329" cy="243620"/>
          </a:xfrm>
          <a:prstGeom prst="rect">
            <a:avLst/>
          </a:prstGeom>
        </p:spPr>
        <p:txBody>
          <a:bodyPr>
            <a:noAutofit/>
          </a:bodyPr>
          <a:lstStyle>
            <a:lvl1pPr marL="0" indent="0" algn="r">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pic>
        <p:nvPicPr>
          <p:cNvPr id="11" name="Picture 10">
            <a:extLst>
              <a:ext uri="{FF2B5EF4-FFF2-40B4-BE49-F238E27FC236}">
                <a16:creationId xmlns:a16="http://schemas.microsoft.com/office/drawing/2014/main" id="{6A550E17-5388-A255-DF43-83FE7A31BBB8}"/>
              </a:ext>
            </a:extLst>
          </p:cNvPr>
          <p:cNvPicPr>
            <a:picLocks noChangeAspect="1"/>
          </p:cNvPicPr>
          <p:nvPr userDrawn="1"/>
        </p:nvPicPr>
        <p:blipFill>
          <a:blip r:embed="rId2"/>
          <a:stretch>
            <a:fillRect/>
          </a:stretch>
        </p:blipFill>
        <p:spPr>
          <a:xfrm>
            <a:off x="493060" y="432366"/>
            <a:ext cx="1029474" cy="636814"/>
          </a:xfrm>
          <a:prstGeom prst="rect">
            <a:avLst/>
          </a:prstGeom>
        </p:spPr>
      </p:pic>
    </p:spTree>
    <p:extLst>
      <p:ext uri="{BB962C8B-B14F-4D97-AF65-F5344CB8AC3E}">
        <p14:creationId xmlns:p14="http://schemas.microsoft.com/office/powerpoint/2010/main" val="331793135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6A4A94-FC73-4993-827D-2E8E140ECCB3}"/>
              </a:ext>
            </a:extLst>
          </p:cNvPr>
          <p:cNvSpPr>
            <a:spLocks noGrp="1"/>
          </p:cNvSpPr>
          <p:nvPr>
            <p:ph type="sldNum" sz="quarter" idx="10"/>
          </p:nvPr>
        </p:nvSpPr>
        <p:spPr/>
        <p:txBody>
          <a:bodyPr/>
          <a:lstStyle/>
          <a:p>
            <a:fld id="{FAE1117A-9B3B-2C4E-BCD5-1436D0728346}" type="slidenum">
              <a:rPr lang="en-US" smtClean="0"/>
              <a:t>‹#›</a:t>
            </a:fld>
            <a:endParaRPr lang="en-US"/>
          </a:p>
        </p:txBody>
      </p:sp>
    </p:spTree>
    <p:extLst>
      <p:ext uri="{BB962C8B-B14F-4D97-AF65-F5344CB8AC3E}">
        <p14:creationId xmlns:p14="http://schemas.microsoft.com/office/powerpoint/2010/main" val="13889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rgbClr val="0090D4"/>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AE1117A-9B3B-2C4E-BCD5-1436D0728346}" type="slidenum">
              <a:rPr lang="en-US" smtClean="0"/>
              <a:t>‹#›</a:t>
            </a:fld>
            <a:endParaRPr lang="en-US"/>
          </a:p>
        </p:txBody>
      </p:sp>
      <p:cxnSp>
        <p:nvCxnSpPr>
          <p:cNvPr id="9" name="Straight Connector 8">
            <a:extLst>
              <a:ext uri="{FF2B5EF4-FFF2-40B4-BE49-F238E27FC236}">
                <a16:creationId xmlns:a16="http://schemas.microsoft.com/office/drawing/2014/main" id="{9E1C5EB8-B5C2-BF89-4374-F3209AB0EA3E}"/>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0D1E3D-5809-B444-C7E4-6F186E137CE6}"/>
              </a:ext>
            </a:extLst>
          </p:cNvPr>
          <p:cNvCxnSpPr>
            <a:cxnSpLocks/>
          </p:cNvCxnSpPr>
          <p:nvPr userDrawn="1"/>
        </p:nvCxnSpPr>
        <p:spPr>
          <a:xfrm>
            <a:off x="1152657" y="201505"/>
            <a:ext cx="0" cy="3688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978594C5-BBCA-3EDE-5BA0-CE52C4657296}"/>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chemeClr val="bg1"/>
                </a:solidFill>
                <a:latin typeface="Century Gothic" panose="020B0502020202020204" pitchFamily="34" charset="0"/>
              </a:defRPr>
            </a:lvl1pPr>
          </a:lstStyle>
          <a:p>
            <a:pPr lvl="0"/>
            <a:r>
              <a:rPr lang="en-US" dirty="0"/>
              <a:t>CLICK TO EDIT MASTER TEXT</a:t>
            </a:r>
          </a:p>
          <a:p>
            <a:pPr lvl="0"/>
            <a:endParaRPr lang="en-US" dirty="0"/>
          </a:p>
        </p:txBody>
      </p:sp>
      <p:sp>
        <p:nvSpPr>
          <p:cNvPr id="13" name="Text Placeholder 10">
            <a:extLst>
              <a:ext uri="{FF2B5EF4-FFF2-40B4-BE49-F238E27FC236}">
                <a16:creationId xmlns:a16="http://schemas.microsoft.com/office/drawing/2014/main" id="{2D88841E-778E-7EAD-6749-0E89AB9A5B87}"/>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solidFill>
                <a:latin typeface="Century Gothic" panose="020B0502020202020204" pitchFamily="34" charset="0"/>
              </a:defRPr>
            </a:lvl1pPr>
          </a:lstStyle>
          <a:p>
            <a:pPr lvl="0"/>
            <a:r>
              <a:rPr lang="en-US" dirty="0"/>
              <a:t>CLICK TO EDIT MASTER TEXT</a:t>
            </a:r>
          </a:p>
          <a:p>
            <a:pPr lvl="0"/>
            <a:endParaRPr lang="en-US" dirty="0"/>
          </a:p>
        </p:txBody>
      </p:sp>
      <p:cxnSp>
        <p:nvCxnSpPr>
          <p:cNvPr id="15" name="Straight Connector 14">
            <a:extLst>
              <a:ext uri="{FF2B5EF4-FFF2-40B4-BE49-F238E27FC236}">
                <a16:creationId xmlns:a16="http://schemas.microsoft.com/office/drawing/2014/main" id="{076635DE-8835-6151-F9E4-E0D25785E0B1}"/>
              </a:ext>
            </a:extLst>
          </p:cNvPr>
          <p:cNvCxnSpPr>
            <a:cxnSpLocks/>
          </p:cNvCxnSpPr>
          <p:nvPr userDrawn="1"/>
        </p:nvCxnSpPr>
        <p:spPr>
          <a:xfrm>
            <a:off x="722055" y="684538"/>
            <a:ext cx="2503177"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logo&#10;&#10;Description automatically generated">
            <a:extLst>
              <a:ext uri="{FF2B5EF4-FFF2-40B4-BE49-F238E27FC236}">
                <a16:creationId xmlns:a16="http://schemas.microsoft.com/office/drawing/2014/main" id="{7C729B3D-733B-C248-E42B-483700DD049B}"/>
              </a:ext>
            </a:extLst>
          </p:cNvPr>
          <p:cNvPicPr>
            <a:picLocks noChangeAspect="1"/>
          </p:cNvPicPr>
          <p:nvPr userDrawn="1"/>
        </p:nvPicPr>
        <p:blipFill>
          <a:blip r:embed="rId2"/>
          <a:stretch>
            <a:fillRect/>
          </a:stretch>
        </p:blipFill>
        <p:spPr>
          <a:xfrm>
            <a:off x="658128" y="245063"/>
            <a:ext cx="425722" cy="262303"/>
          </a:xfrm>
          <a:prstGeom prst="rect">
            <a:avLst/>
          </a:prstGeom>
        </p:spPr>
      </p:pic>
    </p:spTree>
    <p:extLst>
      <p:ext uri="{BB962C8B-B14F-4D97-AF65-F5344CB8AC3E}">
        <p14:creationId xmlns:p14="http://schemas.microsoft.com/office/powerpoint/2010/main" val="3095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with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AE1117A-9B3B-2C4E-BCD5-1436D0728346}" type="slidenum">
              <a:rPr lang="en-US" smtClean="0"/>
              <a:t>‹#›</a:t>
            </a:fld>
            <a:endParaRPr lang="en-US"/>
          </a:p>
        </p:txBody>
      </p:sp>
      <p:cxnSp>
        <p:nvCxnSpPr>
          <p:cNvPr id="7" name="Straight Connector 6">
            <a:extLst>
              <a:ext uri="{FF2B5EF4-FFF2-40B4-BE49-F238E27FC236}">
                <a16:creationId xmlns:a16="http://schemas.microsoft.com/office/drawing/2014/main" id="{ECC88BA2-BE84-4784-41E5-8E0A43E7BF94}"/>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F45415F-5320-5C0A-FB49-944A596C0A15}"/>
              </a:ext>
            </a:extLst>
          </p:cNvPr>
          <p:cNvPicPr>
            <a:picLocks noChangeAspect="1"/>
          </p:cNvPicPr>
          <p:nvPr userDrawn="1"/>
        </p:nvPicPr>
        <p:blipFill>
          <a:blip r:embed="rId2"/>
          <a:stretch>
            <a:fillRect/>
          </a:stretch>
        </p:blipFill>
        <p:spPr>
          <a:xfrm>
            <a:off x="576476" y="243567"/>
            <a:ext cx="460271" cy="284716"/>
          </a:xfrm>
          <a:prstGeom prst="rect">
            <a:avLst/>
          </a:prstGeom>
        </p:spPr>
      </p:pic>
      <p:cxnSp>
        <p:nvCxnSpPr>
          <p:cNvPr id="9" name="Straight Connector 8">
            <a:extLst>
              <a:ext uri="{FF2B5EF4-FFF2-40B4-BE49-F238E27FC236}">
                <a16:creationId xmlns:a16="http://schemas.microsoft.com/office/drawing/2014/main" id="{B421D433-912C-F997-6BE7-5E8E56F1FF2C}"/>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B71B8EFB-F6DC-D64A-A3F5-5239A2A50478}"/>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3" name="Text Placeholder 10">
            <a:extLst>
              <a:ext uri="{FF2B5EF4-FFF2-40B4-BE49-F238E27FC236}">
                <a16:creationId xmlns:a16="http://schemas.microsoft.com/office/drawing/2014/main" id="{C0CDF34B-1A9E-4DBC-6E48-8977684C365D}"/>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spTree>
    <p:extLst>
      <p:ext uri="{BB962C8B-B14F-4D97-AF65-F5344CB8AC3E}">
        <p14:creationId xmlns:p14="http://schemas.microsoft.com/office/powerpoint/2010/main" val="19735353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3B4B74-FC2B-7655-1B0E-92FEA2BC5E2C}"/>
              </a:ext>
            </a:extLst>
          </p:cNvPr>
          <p:cNvPicPr>
            <a:picLocks noChangeAspect="1"/>
          </p:cNvPicPr>
          <p:nvPr userDrawn="1"/>
        </p:nvPicPr>
        <p:blipFill>
          <a:blip r:embed="rId2">
            <a:alphaModFix amt="35000"/>
          </a:blip>
          <a:stretch>
            <a:fillRect/>
          </a:stretch>
        </p:blipFill>
        <p:spPr>
          <a:xfrm rot="10800000">
            <a:off x="-3250631" y="-3997345"/>
            <a:ext cx="15064740" cy="11706044"/>
          </a:xfrm>
          <a:prstGeom prst="rect">
            <a:avLst/>
          </a:prstGeom>
          <a:noFill/>
        </p:spPr>
      </p:pic>
      <p:pic>
        <p:nvPicPr>
          <p:cNvPr id="11" name="Picture 10">
            <a:extLst>
              <a:ext uri="{FF2B5EF4-FFF2-40B4-BE49-F238E27FC236}">
                <a16:creationId xmlns:a16="http://schemas.microsoft.com/office/drawing/2014/main" id="{F7F7B46E-BB01-4001-3E0B-14734C584F94}"/>
              </a:ext>
            </a:extLst>
          </p:cNvPr>
          <p:cNvPicPr>
            <a:picLocks noChangeAspect="1"/>
          </p:cNvPicPr>
          <p:nvPr userDrawn="1"/>
        </p:nvPicPr>
        <p:blipFill>
          <a:blip r:embed="rId3">
            <a:alphaModFix amt="50000"/>
          </a:blip>
          <a:stretch>
            <a:fillRect/>
          </a:stretch>
        </p:blipFill>
        <p:spPr>
          <a:xfrm rot="10800000">
            <a:off x="2850910" y="-1013770"/>
            <a:ext cx="11225117" cy="8722468"/>
          </a:xfrm>
          <a:prstGeom prst="rect">
            <a:avLst/>
          </a:prstGeom>
        </p:spPr>
      </p:pic>
      <p:sp>
        <p:nvSpPr>
          <p:cNvPr id="13" name="Text Placeholder 12">
            <a:extLst>
              <a:ext uri="{FF2B5EF4-FFF2-40B4-BE49-F238E27FC236}">
                <a16:creationId xmlns:a16="http://schemas.microsoft.com/office/drawing/2014/main" id="{BAADD201-6FF4-4BB9-FC79-B1A8199C8E5F}"/>
              </a:ext>
            </a:extLst>
          </p:cNvPr>
          <p:cNvSpPr>
            <a:spLocks noGrp="1"/>
          </p:cNvSpPr>
          <p:nvPr>
            <p:ph type="body" sz="quarter" idx="13"/>
          </p:nvPr>
        </p:nvSpPr>
        <p:spPr>
          <a:xfrm>
            <a:off x="2290763" y="2002456"/>
            <a:ext cx="4562475" cy="914400"/>
          </a:xfrm>
          <a:prstGeom prst="rect">
            <a:avLst/>
          </a:prstGeom>
        </p:spPr>
        <p:txBody>
          <a:bodyPr>
            <a:noAutofit/>
          </a:bodyPr>
          <a:lstStyle>
            <a:lvl1pPr marL="0" indent="0" algn="ctr">
              <a:buNone/>
              <a:defRPr sz="3600" b="1" i="0">
                <a:solidFill>
                  <a:srgbClr val="0090D4"/>
                </a:solidFill>
                <a:latin typeface="Century Gothic" panose="020B0502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FAE1117A-9B3B-2C4E-BCD5-1436D0728346}" type="slidenum">
              <a:rPr lang="en-US" smtClean="0"/>
              <a:t>‹#›</a:t>
            </a:fld>
            <a:endParaRPr lang="en-US"/>
          </a:p>
        </p:txBody>
      </p:sp>
    </p:spTree>
    <p:extLst>
      <p:ext uri="{BB962C8B-B14F-4D97-AF65-F5344CB8AC3E}">
        <p14:creationId xmlns:p14="http://schemas.microsoft.com/office/powerpoint/2010/main" val="16085608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nd Stats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E1117A-9B3B-2C4E-BCD5-1436D0728346}" type="slidenum">
              <a:rPr lang="en-US" smtClean="0"/>
              <a:t>‹#›</a:t>
            </a:fld>
            <a:endParaRPr lang="en-US"/>
          </a:p>
        </p:txBody>
      </p:sp>
      <p:cxnSp>
        <p:nvCxnSpPr>
          <p:cNvPr id="7" name="Straight Connector 6">
            <a:extLst>
              <a:ext uri="{FF2B5EF4-FFF2-40B4-BE49-F238E27FC236}">
                <a16:creationId xmlns:a16="http://schemas.microsoft.com/office/drawing/2014/main" id="{8782854B-3030-CE3E-8034-505F9158A5F7}"/>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9B1EECE-2E10-83F0-1330-00CDE2A032C7}"/>
              </a:ext>
            </a:extLst>
          </p:cNvPr>
          <p:cNvPicPr>
            <a:picLocks noChangeAspect="1"/>
          </p:cNvPicPr>
          <p:nvPr userDrawn="1"/>
        </p:nvPicPr>
        <p:blipFill>
          <a:blip r:embed="rId2"/>
          <a:stretch>
            <a:fillRect/>
          </a:stretch>
        </p:blipFill>
        <p:spPr>
          <a:xfrm>
            <a:off x="576476" y="243567"/>
            <a:ext cx="460271" cy="284716"/>
          </a:xfrm>
          <a:prstGeom prst="rect">
            <a:avLst/>
          </a:prstGeom>
        </p:spPr>
      </p:pic>
      <p:cxnSp>
        <p:nvCxnSpPr>
          <p:cNvPr id="9" name="Straight Connector 8">
            <a:extLst>
              <a:ext uri="{FF2B5EF4-FFF2-40B4-BE49-F238E27FC236}">
                <a16:creationId xmlns:a16="http://schemas.microsoft.com/office/drawing/2014/main" id="{C7FB46FB-C37C-3CBB-87C8-3626A07043C4}"/>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07AFE50F-5425-65D6-52C7-CB093F3A04EE}"/>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1" name="Text Placeholder 10">
            <a:extLst>
              <a:ext uri="{FF2B5EF4-FFF2-40B4-BE49-F238E27FC236}">
                <a16:creationId xmlns:a16="http://schemas.microsoft.com/office/drawing/2014/main" id="{F21E50BC-C04B-4564-2E07-E14819581136}"/>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sp>
        <p:nvSpPr>
          <p:cNvPr id="12" name="Text Placeholder 16">
            <a:extLst>
              <a:ext uri="{FF2B5EF4-FFF2-40B4-BE49-F238E27FC236}">
                <a16:creationId xmlns:a16="http://schemas.microsoft.com/office/drawing/2014/main" id="{4A13D3BF-6099-8076-1410-96BD76214128}"/>
              </a:ext>
            </a:extLst>
          </p:cNvPr>
          <p:cNvSpPr>
            <a:spLocks noGrp="1"/>
          </p:cNvSpPr>
          <p:nvPr>
            <p:ph type="body" sz="quarter" idx="10" hasCustomPrompt="1"/>
          </p:nvPr>
        </p:nvSpPr>
        <p:spPr>
          <a:xfrm>
            <a:off x="4709831" y="871161"/>
            <a:ext cx="1895155" cy="638043"/>
          </a:xfrm>
          <a:prstGeom prst="rect">
            <a:avLst/>
          </a:prstGeom>
        </p:spPr>
        <p:txBody>
          <a:bodyPr/>
          <a:lstStyle>
            <a:lvl1pPr marL="0" indent="0" algn="ctr">
              <a:buNone/>
              <a:defRPr sz="4800" b="1" i="0">
                <a:solidFill>
                  <a:srgbClr val="083268"/>
                </a:solidFill>
                <a:latin typeface="Century Gothic" panose="020B0502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80%</a:t>
            </a:r>
          </a:p>
        </p:txBody>
      </p:sp>
      <p:sp>
        <p:nvSpPr>
          <p:cNvPr id="13" name="Text Placeholder 16">
            <a:extLst>
              <a:ext uri="{FF2B5EF4-FFF2-40B4-BE49-F238E27FC236}">
                <a16:creationId xmlns:a16="http://schemas.microsoft.com/office/drawing/2014/main" id="{50C6D61D-167C-E22B-28F0-2E482DF1F0B3}"/>
              </a:ext>
            </a:extLst>
          </p:cNvPr>
          <p:cNvSpPr>
            <a:spLocks noGrp="1"/>
          </p:cNvSpPr>
          <p:nvPr>
            <p:ph type="body" sz="quarter" idx="11" hasCustomPrompt="1"/>
          </p:nvPr>
        </p:nvSpPr>
        <p:spPr>
          <a:xfrm>
            <a:off x="6799421" y="871161"/>
            <a:ext cx="1895155" cy="546179"/>
          </a:xfrm>
          <a:prstGeom prst="rect">
            <a:avLst/>
          </a:prstGeom>
        </p:spPr>
        <p:txBody>
          <a:bodyPr/>
          <a:lstStyle>
            <a:lvl1pPr marL="0" indent="0" algn="ctr">
              <a:buNone/>
              <a:defRPr sz="4800" b="1" i="0">
                <a:solidFill>
                  <a:srgbClr val="0090D4"/>
                </a:solidFill>
                <a:latin typeface="Century Gothic" panose="020B0502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80%</a:t>
            </a:r>
          </a:p>
        </p:txBody>
      </p:sp>
      <p:sp>
        <p:nvSpPr>
          <p:cNvPr id="14" name="Text Placeholder 28">
            <a:extLst>
              <a:ext uri="{FF2B5EF4-FFF2-40B4-BE49-F238E27FC236}">
                <a16:creationId xmlns:a16="http://schemas.microsoft.com/office/drawing/2014/main" id="{644F7F3B-8CF0-E938-05C9-92E6AE1936C0}"/>
              </a:ext>
            </a:extLst>
          </p:cNvPr>
          <p:cNvSpPr>
            <a:spLocks noGrp="1"/>
          </p:cNvSpPr>
          <p:nvPr>
            <p:ph type="body" sz="quarter" idx="15" hasCustomPrompt="1"/>
          </p:nvPr>
        </p:nvSpPr>
        <p:spPr>
          <a:xfrm>
            <a:off x="4709831" y="1556451"/>
            <a:ext cx="1895154" cy="273844"/>
          </a:xfrm>
          <a:prstGeom prst="rect">
            <a:avLst/>
          </a:prstGeom>
        </p:spPr>
        <p:txBody>
          <a:bodyPr/>
          <a:lstStyle>
            <a:lvl1pPr marL="0" indent="0" algn="ctr">
              <a:buNone/>
              <a:defRPr sz="1050" b="0" i="0">
                <a:solidFill>
                  <a:srgbClr val="083268"/>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16" name="Text Placeholder 28">
            <a:extLst>
              <a:ext uri="{FF2B5EF4-FFF2-40B4-BE49-F238E27FC236}">
                <a16:creationId xmlns:a16="http://schemas.microsoft.com/office/drawing/2014/main" id="{9EA18107-B1A7-8A1A-230D-991E9F8F6409}"/>
              </a:ext>
            </a:extLst>
          </p:cNvPr>
          <p:cNvSpPr>
            <a:spLocks noGrp="1"/>
          </p:cNvSpPr>
          <p:nvPr>
            <p:ph type="body" sz="quarter" idx="16" hasCustomPrompt="1"/>
          </p:nvPr>
        </p:nvSpPr>
        <p:spPr>
          <a:xfrm>
            <a:off x="6799421" y="1528387"/>
            <a:ext cx="1895154" cy="273844"/>
          </a:xfrm>
          <a:prstGeom prst="rect">
            <a:avLst/>
          </a:prstGeom>
        </p:spPr>
        <p:txBody>
          <a:bodyPr/>
          <a:lstStyle>
            <a:lvl1pPr marL="0" indent="0" algn="ctr">
              <a:buNone/>
              <a:defRPr sz="1050" b="0" i="0">
                <a:solidFill>
                  <a:srgbClr val="083268"/>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20" name="Text Placeholder 28">
            <a:extLst>
              <a:ext uri="{FF2B5EF4-FFF2-40B4-BE49-F238E27FC236}">
                <a16:creationId xmlns:a16="http://schemas.microsoft.com/office/drawing/2014/main" id="{29C92DFA-8535-2A62-36A4-69B614A03F7B}"/>
              </a:ext>
            </a:extLst>
          </p:cNvPr>
          <p:cNvSpPr>
            <a:spLocks noGrp="1"/>
          </p:cNvSpPr>
          <p:nvPr>
            <p:ph type="body" sz="quarter" idx="17" hasCustomPrompt="1"/>
          </p:nvPr>
        </p:nvSpPr>
        <p:spPr>
          <a:xfrm>
            <a:off x="4709831" y="1837511"/>
            <a:ext cx="1895154" cy="273844"/>
          </a:xfrm>
          <a:prstGeom prst="rect">
            <a:avLst/>
          </a:prstGeom>
        </p:spPr>
        <p:txBody>
          <a:bodyPr/>
          <a:lstStyle>
            <a:lvl1pPr marL="0" indent="0" algn="ctr">
              <a:buNone/>
              <a:defRPr sz="1400" b="0" i="0">
                <a:solidFill>
                  <a:srgbClr val="0090D4"/>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22" name="Text Placeholder 21">
            <a:extLst>
              <a:ext uri="{FF2B5EF4-FFF2-40B4-BE49-F238E27FC236}">
                <a16:creationId xmlns:a16="http://schemas.microsoft.com/office/drawing/2014/main" id="{3ABD33C3-5C71-5528-4D75-B575296F292B}"/>
              </a:ext>
            </a:extLst>
          </p:cNvPr>
          <p:cNvSpPr>
            <a:spLocks noGrp="1"/>
          </p:cNvSpPr>
          <p:nvPr>
            <p:ph type="body" sz="quarter" idx="18" hasCustomPrompt="1"/>
          </p:nvPr>
        </p:nvSpPr>
        <p:spPr>
          <a:xfrm>
            <a:off x="4709831" y="2838165"/>
            <a:ext cx="4014089" cy="1592263"/>
          </a:xfrm>
          <a:prstGeom prst="rect">
            <a:avLst/>
          </a:prstGeom>
        </p:spPr>
        <p:txBody>
          <a:bodyPr/>
          <a:lstStyle>
            <a:lvl1pPr marL="0" indent="0">
              <a:buNone/>
              <a:defRPr sz="1800" b="1">
                <a:solidFill>
                  <a:srgbClr val="0090D4"/>
                </a:solidFill>
                <a:latin typeface="Century Gothic" panose="020B0502020202020204" pitchFamily="34" charset="0"/>
              </a:defRPr>
            </a:lvl1pPr>
            <a:lvl2pPr>
              <a:defRPr sz="1600">
                <a:solidFill>
                  <a:srgbClr val="083268"/>
                </a:solidFill>
                <a:latin typeface="Century Gothic" panose="020B0502020202020204" pitchFamily="34" charset="0"/>
              </a:defRPr>
            </a:lvl2pPr>
            <a:lvl3pPr>
              <a:defRPr sz="1400">
                <a:solidFill>
                  <a:srgbClr val="083268"/>
                </a:solidFill>
                <a:latin typeface="Century Gothic" panose="020B0502020202020204" pitchFamily="34" charset="0"/>
              </a:defRPr>
            </a:lvl3pPr>
            <a:lvl4pPr>
              <a:defRPr sz="1200">
                <a:solidFill>
                  <a:srgbClr val="083268"/>
                </a:solidFill>
                <a:latin typeface="Century Gothic" panose="020B0502020202020204" pitchFamily="34" charset="0"/>
              </a:defRPr>
            </a:lvl4pPr>
            <a:lvl5pPr>
              <a:defRPr sz="1200">
                <a:solidFill>
                  <a:srgbClr val="083268"/>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8">
            <a:extLst>
              <a:ext uri="{FF2B5EF4-FFF2-40B4-BE49-F238E27FC236}">
                <a16:creationId xmlns:a16="http://schemas.microsoft.com/office/drawing/2014/main" id="{33E37E2B-FDF7-8A47-EA52-20444AEA2C55}"/>
              </a:ext>
            </a:extLst>
          </p:cNvPr>
          <p:cNvSpPr>
            <a:spLocks noGrp="1"/>
          </p:cNvSpPr>
          <p:nvPr>
            <p:ph type="body" sz="quarter" idx="19" hasCustomPrompt="1"/>
          </p:nvPr>
        </p:nvSpPr>
        <p:spPr>
          <a:xfrm>
            <a:off x="6799421" y="1818550"/>
            <a:ext cx="1895154" cy="273844"/>
          </a:xfrm>
          <a:prstGeom prst="rect">
            <a:avLst/>
          </a:prstGeom>
        </p:spPr>
        <p:txBody>
          <a:bodyPr/>
          <a:lstStyle>
            <a:lvl1pPr marL="0" indent="0" algn="ctr">
              <a:buNone/>
              <a:defRPr sz="1400" b="0" i="0">
                <a:solidFill>
                  <a:srgbClr val="0090D4"/>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24" name="Text Placeholder 28">
            <a:extLst>
              <a:ext uri="{FF2B5EF4-FFF2-40B4-BE49-F238E27FC236}">
                <a16:creationId xmlns:a16="http://schemas.microsoft.com/office/drawing/2014/main" id="{E3377795-BC98-9FA3-8935-D2A3F9D5A2C0}"/>
              </a:ext>
            </a:extLst>
          </p:cNvPr>
          <p:cNvSpPr>
            <a:spLocks noGrp="1"/>
          </p:cNvSpPr>
          <p:nvPr>
            <p:ph type="body" sz="quarter" idx="20" hasCustomPrompt="1"/>
          </p:nvPr>
        </p:nvSpPr>
        <p:spPr>
          <a:xfrm>
            <a:off x="4709831" y="2179531"/>
            <a:ext cx="1895154" cy="273844"/>
          </a:xfrm>
          <a:prstGeom prst="rect">
            <a:avLst/>
          </a:prstGeom>
        </p:spPr>
        <p:txBody>
          <a:bodyPr/>
          <a:lstStyle>
            <a:lvl1pPr marL="0" indent="0" algn="ctr">
              <a:buNone/>
              <a:defRPr sz="1050" b="0" i="0">
                <a:solidFill>
                  <a:srgbClr val="083268"/>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25" name="Text Placeholder 28">
            <a:extLst>
              <a:ext uri="{FF2B5EF4-FFF2-40B4-BE49-F238E27FC236}">
                <a16:creationId xmlns:a16="http://schemas.microsoft.com/office/drawing/2014/main" id="{80A6651D-D91A-0E2E-DE5C-A55D7964C906}"/>
              </a:ext>
            </a:extLst>
          </p:cNvPr>
          <p:cNvSpPr>
            <a:spLocks noGrp="1"/>
          </p:cNvSpPr>
          <p:nvPr>
            <p:ph type="body" sz="quarter" idx="21" hasCustomPrompt="1"/>
          </p:nvPr>
        </p:nvSpPr>
        <p:spPr>
          <a:xfrm>
            <a:off x="6799421" y="2168413"/>
            <a:ext cx="1895154" cy="273844"/>
          </a:xfrm>
          <a:prstGeom prst="rect">
            <a:avLst/>
          </a:prstGeom>
        </p:spPr>
        <p:txBody>
          <a:bodyPr/>
          <a:lstStyle>
            <a:lvl1pPr marL="0" indent="0" algn="ctr">
              <a:buNone/>
              <a:defRPr sz="1050" b="0" i="0">
                <a:solidFill>
                  <a:srgbClr val="083268"/>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27" name="Picture Placeholder 26">
            <a:extLst>
              <a:ext uri="{FF2B5EF4-FFF2-40B4-BE49-F238E27FC236}">
                <a16:creationId xmlns:a16="http://schemas.microsoft.com/office/drawing/2014/main" id="{54CDAFF3-A162-A97A-51E5-B9852F7C8FDD}"/>
              </a:ext>
            </a:extLst>
          </p:cNvPr>
          <p:cNvSpPr>
            <a:spLocks noGrp="1"/>
          </p:cNvSpPr>
          <p:nvPr>
            <p:ph type="pic" sz="quarter" idx="22"/>
          </p:nvPr>
        </p:nvSpPr>
        <p:spPr>
          <a:xfrm>
            <a:off x="402002" y="890186"/>
            <a:ext cx="3994150" cy="3622675"/>
          </a:xfrm>
          <a:prstGeom prst="rect">
            <a:avLst/>
          </a:prstGeom>
        </p:spPr>
        <p:txBody>
          <a:bodyPr/>
          <a:lstStyle/>
          <a:p>
            <a:endParaRPr lang="en-US"/>
          </a:p>
        </p:txBody>
      </p:sp>
    </p:spTree>
    <p:extLst>
      <p:ext uri="{BB962C8B-B14F-4D97-AF65-F5344CB8AC3E}">
        <p14:creationId xmlns:p14="http://schemas.microsoft.com/office/powerpoint/2010/main" val="3093777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D681AEB-E696-AE04-925D-036A7C9273EB}"/>
              </a:ext>
            </a:extLst>
          </p:cNvPr>
          <p:cNvPicPr>
            <a:picLocks noChangeAspect="1"/>
          </p:cNvPicPr>
          <p:nvPr userDrawn="1"/>
        </p:nvPicPr>
        <p:blipFill>
          <a:blip r:embed="rId2">
            <a:alphaModFix amt="35000"/>
          </a:blip>
          <a:stretch>
            <a:fillRect/>
          </a:stretch>
        </p:blipFill>
        <p:spPr>
          <a:xfrm rot="10800000">
            <a:off x="-3250631" y="-3997345"/>
            <a:ext cx="15064740" cy="11706044"/>
          </a:xfrm>
          <a:prstGeom prst="rect">
            <a:avLst/>
          </a:prstGeom>
          <a:noFill/>
        </p:spPr>
      </p:pic>
      <p:pic>
        <p:nvPicPr>
          <p:cNvPr id="21" name="Picture 20">
            <a:extLst>
              <a:ext uri="{FF2B5EF4-FFF2-40B4-BE49-F238E27FC236}">
                <a16:creationId xmlns:a16="http://schemas.microsoft.com/office/drawing/2014/main" id="{C9A74CBF-7352-85DD-8D4E-C252079B40B5}"/>
              </a:ext>
            </a:extLst>
          </p:cNvPr>
          <p:cNvPicPr>
            <a:picLocks noChangeAspect="1"/>
          </p:cNvPicPr>
          <p:nvPr userDrawn="1"/>
        </p:nvPicPr>
        <p:blipFill>
          <a:blip r:embed="rId3">
            <a:alphaModFix amt="50000"/>
          </a:blip>
          <a:stretch>
            <a:fillRect/>
          </a:stretch>
        </p:blipFill>
        <p:spPr>
          <a:xfrm rot="10800000">
            <a:off x="2850910" y="-1013770"/>
            <a:ext cx="11225117" cy="8722468"/>
          </a:xfrm>
          <a:prstGeom prst="rect">
            <a:avLst/>
          </a:prstGeom>
        </p:spPr>
      </p:pic>
      <p:sp>
        <p:nvSpPr>
          <p:cNvPr id="22" name="Slide Number Placeholder 5">
            <a:extLst>
              <a:ext uri="{FF2B5EF4-FFF2-40B4-BE49-F238E27FC236}">
                <a16:creationId xmlns:a16="http://schemas.microsoft.com/office/drawing/2014/main" id="{6433B644-5592-98A6-A17D-B1815FEB93F0}"/>
              </a:ext>
            </a:extLst>
          </p:cNvPr>
          <p:cNvSpPr>
            <a:spLocks noGrp="1"/>
          </p:cNvSpPr>
          <p:nvPr>
            <p:ph type="sldNum" sz="quarter" idx="12"/>
          </p:nvPr>
        </p:nvSpPr>
        <p:spPr>
          <a:xfrm>
            <a:off x="6457950" y="4767263"/>
            <a:ext cx="2057400" cy="273844"/>
          </a:xfrm>
        </p:spPr>
        <p:txBody>
          <a:bodyPr/>
          <a:lstStyle/>
          <a:p>
            <a:fld id="{FAE1117A-9B3B-2C4E-BCD5-1436D0728346}" type="slidenum">
              <a:rPr lang="en-US" smtClean="0"/>
              <a:t>‹#›</a:t>
            </a:fld>
            <a:endParaRPr lang="en-US"/>
          </a:p>
        </p:txBody>
      </p:sp>
      <p:sp>
        <p:nvSpPr>
          <p:cNvPr id="10" name="Text Placeholder 10">
            <a:extLst>
              <a:ext uri="{FF2B5EF4-FFF2-40B4-BE49-F238E27FC236}">
                <a16:creationId xmlns:a16="http://schemas.microsoft.com/office/drawing/2014/main" id="{3EE05302-D76E-31FB-0948-9F3AC0636D3E}"/>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1" name="Text Placeholder 10">
            <a:extLst>
              <a:ext uri="{FF2B5EF4-FFF2-40B4-BE49-F238E27FC236}">
                <a16:creationId xmlns:a16="http://schemas.microsoft.com/office/drawing/2014/main" id="{BDEF66A4-C9B1-E560-5EEA-595F85000EC4}"/>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cxnSp>
        <p:nvCxnSpPr>
          <p:cNvPr id="16" name="Straight Connector 15">
            <a:extLst>
              <a:ext uri="{FF2B5EF4-FFF2-40B4-BE49-F238E27FC236}">
                <a16:creationId xmlns:a16="http://schemas.microsoft.com/office/drawing/2014/main" id="{904C9199-F6A9-42EC-6791-30C6485DF43E}"/>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02296A6-5AA3-1A2E-53E7-C20D0072C454}"/>
              </a:ext>
            </a:extLst>
          </p:cNvPr>
          <p:cNvPicPr>
            <a:picLocks noChangeAspect="1"/>
          </p:cNvPicPr>
          <p:nvPr userDrawn="1"/>
        </p:nvPicPr>
        <p:blipFill>
          <a:blip r:embed="rId4"/>
          <a:stretch>
            <a:fillRect/>
          </a:stretch>
        </p:blipFill>
        <p:spPr>
          <a:xfrm>
            <a:off x="576476" y="243567"/>
            <a:ext cx="460271" cy="284716"/>
          </a:xfrm>
          <a:prstGeom prst="rect">
            <a:avLst/>
          </a:prstGeom>
        </p:spPr>
      </p:pic>
      <p:cxnSp>
        <p:nvCxnSpPr>
          <p:cNvPr id="18" name="Straight Connector 17">
            <a:extLst>
              <a:ext uri="{FF2B5EF4-FFF2-40B4-BE49-F238E27FC236}">
                <a16:creationId xmlns:a16="http://schemas.microsoft.com/office/drawing/2014/main" id="{9AD27DDB-AD3C-B689-C161-5B6E7E48D6FE}"/>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90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it Picture Collage Slid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E1117A-9B3B-2C4E-BCD5-1436D0728346}" type="slidenum">
              <a:rPr lang="en-US" smtClean="0"/>
              <a:t>‹#›</a:t>
            </a:fld>
            <a:endParaRPr lang="en-US"/>
          </a:p>
        </p:txBody>
      </p:sp>
      <p:sp>
        <p:nvSpPr>
          <p:cNvPr id="5" name="Picture Placeholder 12">
            <a:extLst>
              <a:ext uri="{FF2B5EF4-FFF2-40B4-BE49-F238E27FC236}">
                <a16:creationId xmlns:a16="http://schemas.microsoft.com/office/drawing/2014/main" id="{5553A216-2743-DCC8-747E-A45416266659}"/>
              </a:ext>
            </a:extLst>
          </p:cNvPr>
          <p:cNvSpPr>
            <a:spLocks noGrp="1"/>
          </p:cNvSpPr>
          <p:nvPr>
            <p:ph type="pic" sz="quarter" idx="10"/>
          </p:nvPr>
        </p:nvSpPr>
        <p:spPr>
          <a:xfrm>
            <a:off x="6548457" y="484557"/>
            <a:ext cx="2477977" cy="3260276"/>
          </a:xfrm>
          <a:prstGeom prst="rect">
            <a:avLst/>
          </a:prstGeom>
        </p:spPr>
        <p:txBody>
          <a:bodyPr/>
          <a:lstStyle/>
          <a:p>
            <a:endParaRPr lang="en-US"/>
          </a:p>
        </p:txBody>
      </p:sp>
      <p:sp>
        <p:nvSpPr>
          <p:cNvPr id="6" name="Picture Placeholder 14">
            <a:extLst>
              <a:ext uri="{FF2B5EF4-FFF2-40B4-BE49-F238E27FC236}">
                <a16:creationId xmlns:a16="http://schemas.microsoft.com/office/drawing/2014/main" id="{CA7CF453-50A2-8712-E4FA-EB9279977B85}"/>
              </a:ext>
            </a:extLst>
          </p:cNvPr>
          <p:cNvSpPr>
            <a:spLocks noGrp="1"/>
          </p:cNvSpPr>
          <p:nvPr>
            <p:ph type="pic" sz="quarter" idx="11"/>
          </p:nvPr>
        </p:nvSpPr>
        <p:spPr>
          <a:xfrm>
            <a:off x="3161617" y="933993"/>
            <a:ext cx="3254313" cy="1732013"/>
          </a:xfrm>
          <a:prstGeom prst="rect">
            <a:avLst/>
          </a:prstGeom>
        </p:spPr>
        <p:txBody>
          <a:bodyPr/>
          <a:lstStyle/>
          <a:p>
            <a:endParaRPr lang="en-US"/>
          </a:p>
        </p:txBody>
      </p:sp>
      <p:sp>
        <p:nvSpPr>
          <p:cNvPr id="7" name="Picture Placeholder 16">
            <a:extLst>
              <a:ext uri="{FF2B5EF4-FFF2-40B4-BE49-F238E27FC236}">
                <a16:creationId xmlns:a16="http://schemas.microsoft.com/office/drawing/2014/main" id="{E4BA82F5-01C8-0CF8-3E49-F206014708FD}"/>
              </a:ext>
            </a:extLst>
          </p:cNvPr>
          <p:cNvSpPr>
            <a:spLocks noGrp="1"/>
          </p:cNvSpPr>
          <p:nvPr>
            <p:ph type="pic" sz="quarter" idx="13"/>
          </p:nvPr>
        </p:nvSpPr>
        <p:spPr>
          <a:xfrm>
            <a:off x="4488618" y="2830189"/>
            <a:ext cx="1967374" cy="1731259"/>
          </a:xfrm>
          <a:prstGeom prst="rect">
            <a:avLst/>
          </a:prstGeom>
        </p:spPr>
        <p:txBody>
          <a:bodyPr/>
          <a:lstStyle/>
          <a:p>
            <a:endParaRPr lang="en-US"/>
          </a:p>
        </p:txBody>
      </p:sp>
      <p:sp>
        <p:nvSpPr>
          <p:cNvPr id="8" name="Rectangle 7">
            <a:extLst>
              <a:ext uri="{FF2B5EF4-FFF2-40B4-BE49-F238E27FC236}">
                <a16:creationId xmlns:a16="http://schemas.microsoft.com/office/drawing/2014/main" id="{3506B2D5-C2D4-5399-5B64-8939866D855B}"/>
              </a:ext>
            </a:extLst>
          </p:cNvPr>
          <p:cNvSpPr/>
          <p:nvPr userDrawn="1"/>
        </p:nvSpPr>
        <p:spPr>
          <a:xfrm>
            <a:off x="6933525" y="3890403"/>
            <a:ext cx="2210475" cy="554941"/>
          </a:xfrm>
          <a:prstGeom prst="rect">
            <a:avLst/>
          </a:prstGeom>
          <a:solidFill>
            <a:srgbClr val="0090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1B6D2AD-AB8C-26BB-A4C0-98FE08C15F35}"/>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B5938D1-EADE-64C6-804F-1811891FED40}"/>
              </a:ext>
            </a:extLst>
          </p:cNvPr>
          <p:cNvPicPr>
            <a:picLocks noChangeAspect="1"/>
          </p:cNvPicPr>
          <p:nvPr userDrawn="1"/>
        </p:nvPicPr>
        <p:blipFill>
          <a:blip r:embed="rId2"/>
          <a:stretch>
            <a:fillRect/>
          </a:stretch>
        </p:blipFill>
        <p:spPr>
          <a:xfrm>
            <a:off x="576476" y="243567"/>
            <a:ext cx="460271" cy="284716"/>
          </a:xfrm>
          <a:prstGeom prst="rect">
            <a:avLst/>
          </a:prstGeom>
        </p:spPr>
      </p:pic>
      <p:cxnSp>
        <p:nvCxnSpPr>
          <p:cNvPr id="11" name="Straight Connector 10">
            <a:extLst>
              <a:ext uri="{FF2B5EF4-FFF2-40B4-BE49-F238E27FC236}">
                <a16:creationId xmlns:a16="http://schemas.microsoft.com/office/drawing/2014/main" id="{9A86B9D1-D415-856C-BF05-4AC25DF56F99}"/>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39C7BDFF-7639-363F-AF32-B1B8B82F100A}"/>
              </a:ext>
            </a:extLst>
          </p:cNvPr>
          <p:cNvSpPr>
            <a:spLocks noGrp="1"/>
          </p:cNvSpPr>
          <p:nvPr>
            <p:ph type="body" sz="quarter" idx="14"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3" name="Text Placeholder 10">
            <a:extLst>
              <a:ext uri="{FF2B5EF4-FFF2-40B4-BE49-F238E27FC236}">
                <a16:creationId xmlns:a16="http://schemas.microsoft.com/office/drawing/2014/main" id="{805DD5D9-4A0A-64A0-1293-68455226F450}"/>
              </a:ext>
            </a:extLst>
          </p:cNvPr>
          <p:cNvSpPr>
            <a:spLocks noGrp="1"/>
          </p:cNvSpPr>
          <p:nvPr>
            <p:ph type="body" sz="quarter" idx="15"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sp>
        <p:nvSpPr>
          <p:cNvPr id="22" name="Text Placeholder 21">
            <a:extLst>
              <a:ext uri="{FF2B5EF4-FFF2-40B4-BE49-F238E27FC236}">
                <a16:creationId xmlns:a16="http://schemas.microsoft.com/office/drawing/2014/main" id="{C033315E-68A6-B17D-810D-4263F5A88BEB}"/>
              </a:ext>
            </a:extLst>
          </p:cNvPr>
          <p:cNvSpPr>
            <a:spLocks noGrp="1"/>
          </p:cNvSpPr>
          <p:nvPr>
            <p:ph type="body" sz="quarter" idx="19" hasCustomPrompt="1"/>
          </p:nvPr>
        </p:nvSpPr>
        <p:spPr>
          <a:xfrm>
            <a:off x="419673" y="1411021"/>
            <a:ext cx="2503178" cy="2647310"/>
          </a:xfrm>
          <a:prstGeom prst="rect">
            <a:avLst/>
          </a:prstGeom>
        </p:spPr>
        <p:txBody>
          <a:bodyPr/>
          <a:lstStyle>
            <a:lvl1pPr marL="0" indent="0">
              <a:buNone/>
              <a:defRPr sz="1800" b="1">
                <a:solidFill>
                  <a:srgbClr val="0090D4"/>
                </a:solidFill>
                <a:latin typeface="Century Gothic" panose="020B0502020202020204" pitchFamily="34" charset="0"/>
              </a:defRPr>
            </a:lvl1pPr>
            <a:lvl2pPr>
              <a:defRPr sz="1600">
                <a:solidFill>
                  <a:srgbClr val="083268"/>
                </a:solidFill>
                <a:latin typeface="Century Gothic" panose="020B0502020202020204" pitchFamily="34" charset="0"/>
              </a:defRPr>
            </a:lvl2pPr>
            <a:lvl3pPr>
              <a:defRPr sz="1400">
                <a:solidFill>
                  <a:srgbClr val="083268"/>
                </a:solidFill>
                <a:latin typeface="Century Gothic" panose="020B0502020202020204" pitchFamily="34" charset="0"/>
              </a:defRPr>
            </a:lvl3pPr>
            <a:lvl4pPr>
              <a:defRPr sz="1200">
                <a:solidFill>
                  <a:srgbClr val="083268"/>
                </a:solidFill>
                <a:latin typeface="Century Gothic" panose="020B0502020202020204" pitchFamily="34" charset="0"/>
              </a:defRPr>
            </a:lvl4pPr>
            <a:lvl5pPr>
              <a:defRPr sz="1200">
                <a:solidFill>
                  <a:srgbClr val="083268"/>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037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Half 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AE1117A-9B3B-2C4E-BCD5-1436D0728346}" type="slidenum">
              <a:rPr lang="en-US" smtClean="0"/>
              <a:t>‹#›</a:t>
            </a:fld>
            <a:endParaRPr lang="en-US"/>
          </a:p>
        </p:txBody>
      </p:sp>
      <p:sp>
        <p:nvSpPr>
          <p:cNvPr id="8" name="object 2">
            <a:extLst>
              <a:ext uri="{FF2B5EF4-FFF2-40B4-BE49-F238E27FC236}">
                <a16:creationId xmlns:a16="http://schemas.microsoft.com/office/drawing/2014/main" id="{00A84485-8FD4-84E7-523D-DEEC2EEFDE6D}"/>
              </a:ext>
            </a:extLst>
          </p:cNvPr>
          <p:cNvSpPr/>
          <p:nvPr userDrawn="1"/>
        </p:nvSpPr>
        <p:spPr>
          <a:xfrm>
            <a:off x="0" y="0"/>
            <a:ext cx="5689600" cy="5143500"/>
          </a:xfrm>
          <a:custGeom>
            <a:avLst/>
            <a:gdLst/>
            <a:ahLst/>
            <a:cxnLst/>
            <a:rect l="l" t="t" r="r" b="b"/>
            <a:pathLst>
              <a:path w="11099165" h="11308715">
                <a:moveTo>
                  <a:pt x="11099138" y="0"/>
                </a:moveTo>
                <a:lnTo>
                  <a:pt x="0" y="0"/>
                </a:lnTo>
                <a:lnTo>
                  <a:pt x="0" y="11308556"/>
                </a:lnTo>
                <a:lnTo>
                  <a:pt x="11099138" y="11308556"/>
                </a:lnTo>
                <a:lnTo>
                  <a:pt x="11099138" y="0"/>
                </a:lnTo>
                <a:close/>
              </a:path>
            </a:pathLst>
          </a:custGeom>
          <a:solidFill>
            <a:schemeClr val="bg1">
              <a:lumMod val="85000"/>
            </a:schemeClr>
          </a:solidFill>
        </p:spPr>
        <p:txBody>
          <a:bodyPr wrap="square" lIns="0" tIns="0" rIns="0" bIns="0" rtlCol="0"/>
          <a:lstStyle/>
          <a:p>
            <a:endParaRPr dirty="0"/>
          </a:p>
        </p:txBody>
      </p:sp>
      <p:cxnSp>
        <p:nvCxnSpPr>
          <p:cNvPr id="9" name="Straight Connector 8">
            <a:extLst>
              <a:ext uri="{FF2B5EF4-FFF2-40B4-BE49-F238E27FC236}">
                <a16:creationId xmlns:a16="http://schemas.microsoft.com/office/drawing/2014/main" id="{86D228C9-87ED-CD3F-66E6-8A5AAF4080E7}"/>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133B089-C73D-A9EA-132F-659A2830740D}"/>
              </a:ext>
            </a:extLst>
          </p:cNvPr>
          <p:cNvPicPr>
            <a:picLocks noChangeAspect="1"/>
          </p:cNvPicPr>
          <p:nvPr userDrawn="1"/>
        </p:nvPicPr>
        <p:blipFill>
          <a:blip r:embed="rId2"/>
          <a:stretch>
            <a:fillRect/>
          </a:stretch>
        </p:blipFill>
        <p:spPr>
          <a:xfrm>
            <a:off x="576476" y="243567"/>
            <a:ext cx="460271" cy="284716"/>
          </a:xfrm>
          <a:prstGeom prst="rect">
            <a:avLst/>
          </a:prstGeom>
        </p:spPr>
      </p:pic>
      <p:cxnSp>
        <p:nvCxnSpPr>
          <p:cNvPr id="11" name="Straight Connector 10">
            <a:extLst>
              <a:ext uri="{FF2B5EF4-FFF2-40B4-BE49-F238E27FC236}">
                <a16:creationId xmlns:a16="http://schemas.microsoft.com/office/drawing/2014/main" id="{3B10D61B-A58E-AAA0-DF03-7D708A6722A6}"/>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556170C9-3EA8-357D-F075-07A9AE76BA97}"/>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3" name="Text Placeholder 10">
            <a:extLst>
              <a:ext uri="{FF2B5EF4-FFF2-40B4-BE49-F238E27FC236}">
                <a16:creationId xmlns:a16="http://schemas.microsoft.com/office/drawing/2014/main" id="{737052D7-972C-8A89-F0DB-0CCD3D2A0E3E}"/>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spTree>
    <p:extLst>
      <p:ext uri="{BB962C8B-B14F-4D97-AF65-F5344CB8AC3E}">
        <p14:creationId xmlns:p14="http://schemas.microsoft.com/office/powerpoint/2010/main" val="30035704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Slide Number Placeholder 6"/>
          <p:cNvSpPr>
            <a:spLocks noGrp="1"/>
          </p:cNvSpPr>
          <p:nvPr>
            <p:ph type="sldNum" sz="quarter" idx="12"/>
          </p:nvPr>
        </p:nvSpPr>
        <p:spPr/>
        <p:txBody>
          <a:bodyPr/>
          <a:lstStyle/>
          <a:p>
            <a:fld id="{FAE1117A-9B3B-2C4E-BCD5-1436D0728346}" type="slidenum">
              <a:rPr lang="en-US" smtClean="0"/>
              <a:t>‹#›</a:t>
            </a:fld>
            <a:endParaRPr lang="en-US"/>
          </a:p>
        </p:txBody>
      </p:sp>
      <p:sp>
        <p:nvSpPr>
          <p:cNvPr id="8" name="Text Placeholder 21">
            <a:extLst>
              <a:ext uri="{FF2B5EF4-FFF2-40B4-BE49-F238E27FC236}">
                <a16:creationId xmlns:a16="http://schemas.microsoft.com/office/drawing/2014/main" id="{1EE35E0B-7333-D762-5C5C-5DDBA86DCA5E}"/>
              </a:ext>
            </a:extLst>
          </p:cNvPr>
          <p:cNvSpPr>
            <a:spLocks noGrp="1"/>
          </p:cNvSpPr>
          <p:nvPr>
            <p:ph type="body" sz="quarter" idx="19" hasCustomPrompt="1"/>
          </p:nvPr>
        </p:nvSpPr>
        <p:spPr>
          <a:xfrm>
            <a:off x="482734" y="1119358"/>
            <a:ext cx="3086099" cy="2647310"/>
          </a:xfrm>
          <a:prstGeom prst="rect">
            <a:avLst/>
          </a:prstGeom>
        </p:spPr>
        <p:txBody>
          <a:bodyPr/>
          <a:lstStyle>
            <a:lvl1pPr marL="0" indent="0">
              <a:buNone/>
              <a:defRPr sz="1800" b="1">
                <a:solidFill>
                  <a:srgbClr val="0090D4"/>
                </a:solidFill>
                <a:latin typeface="Century Gothic" panose="020B0502020202020204" pitchFamily="34" charset="0"/>
              </a:defRPr>
            </a:lvl1pPr>
            <a:lvl2pPr>
              <a:defRPr sz="1600">
                <a:solidFill>
                  <a:srgbClr val="083268"/>
                </a:solidFill>
                <a:latin typeface="Century Gothic" panose="020B0502020202020204" pitchFamily="34" charset="0"/>
              </a:defRPr>
            </a:lvl2pPr>
            <a:lvl3pPr>
              <a:defRPr sz="1400">
                <a:solidFill>
                  <a:srgbClr val="083268"/>
                </a:solidFill>
                <a:latin typeface="Century Gothic" panose="020B0502020202020204" pitchFamily="34" charset="0"/>
              </a:defRPr>
            </a:lvl3pPr>
            <a:lvl4pPr>
              <a:defRPr sz="1200">
                <a:solidFill>
                  <a:srgbClr val="083268"/>
                </a:solidFill>
                <a:latin typeface="Century Gothic" panose="020B0502020202020204" pitchFamily="34" charset="0"/>
              </a:defRPr>
            </a:lvl4pPr>
            <a:lvl5pPr>
              <a:defRPr sz="1200">
                <a:solidFill>
                  <a:srgbClr val="083268"/>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CB99F139-9D10-54AE-5CED-D9C11C64C664}"/>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73FD8FF-D0B3-1C74-E416-E154EFCE0439}"/>
              </a:ext>
            </a:extLst>
          </p:cNvPr>
          <p:cNvPicPr>
            <a:picLocks noChangeAspect="1"/>
          </p:cNvPicPr>
          <p:nvPr userDrawn="1"/>
        </p:nvPicPr>
        <p:blipFill>
          <a:blip r:embed="rId2"/>
          <a:stretch>
            <a:fillRect/>
          </a:stretch>
        </p:blipFill>
        <p:spPr>
          <a:xfrm>
            <a:off x="576476" y="243567"/>
            <a:ext cx="460271" cy="284716"/>
          </a:xfrm>
          <a:prstGeom prst="rect">
            <a:avLst/>
          </a:prstGeom>
        </p:spPr>
      </p:pic>
      <p:cxnSp>
        <p:nvCxnSpPr>
          <p:cNvPr id="11" name="Straight Connector 10">
            <a:extLst>
              <a:ext uri="{FF2B5EF4-FFF2-40B4-BE49-F238E27FC236}">
                <a16:creationId xmlns:a16="http://schemas.microsoft.com/office/drawing/2014/main" id="{5764997A-2916-6101-67F6-333743382CC3}"/>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9181C4DB-F5B5-E081-62EB-8417B6972FB9}"/>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3" name="Text Placeholder 10">
            <a:extLst>
              <a:ext uri="{FF2B5EF4-FFF2-40B4-BE49-F238E27FC236}">
                <a16:creationId xmlns:a16="http://schemas.microsoft.com/office/drawing/2014/main" id="{E9AE174D-09C3-A9D7-0E88-1A65EA257F54}"/>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spTree>
    <p:extLst>
      <p:ext uri="{BB962C8B-B14F-4D97-AF65-F5344CB8AC3E}">
        <p14:creationId xmlns:p14="http://schemas.microsoft.com/office/powerpoint/2010/main" val="138523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AE1117A-9B3B-2C4E-BCD5-1436D0728346}" type="slidenum">
              <a:rPr lang="en-US" smtClean="0"/>
              <a:t>‹#›</a:t>
            </a:fld>
            <a:endParaRPr lang="en-US"/>
          </a:p>
        </p:txBody>
      </p:sp>
    </p:spTree>
    <p:extLst>
      <p:ext uri="{BB962C8B-B14F-4D97-AF65-F5344CB8AC3E}">
        <p14:creationId xmlns:p14="http://schemas.microsoft.com/office/powerpoint/2010/main" val="1221239773"/>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61" r:id="rId3"/>
    <p:sldLayoutId id="2147483662" r:id="rId4"/>
    <p:sldLayoutId id="2147483666" r:id="rId5"/>
    <p:sldLayoutId id="2147483665" r:id="rId6"/>
    <p:sldLayoutId id="2147483667" r:id="rId7"/>
    <p:sldLayoutId id="2147483668" r:id="rId8"/>
    <p:sldLayoutId id="2147483669" r:id="rId9"/>
    <p:sldLayoutId id="2147483670" r:id="rId1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labcenter.dnalc.org/labs/transformation/transformation_h.html" TargetMode="External"/><Relationship Id="rId2" Type="http://schemas.openxmlformats.org/officeDocument/2006/relationships/hyperlink" Target="https://www.cdc.gov/mobile/applications/sto/web-app.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AhjPd4uNFY" TargetMode="External"/><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9A9xCl3Mz0k"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sri.com/en-us/arcgis/products/arcreader"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7B7873-A532-66A4-4B9C-2C773CAB926A}"/>
              </a:ext>
            </a:extLst>
          </p:cNvPr>
          <p:cNvPicPr>
            <a:picLocks noChangeAspect="1"/>
          </p:cNvPicPr>
          <p:nvPr/>
        </p:nvPicPr>
        <p:blipFill rotWithShape="1">
          <a:blip r:embed="rId2"/>
          <a:srcRect l="7568" t="7568"/>
          <a:stretch/>
        </p:blipFill>
        <p:spPr>
          <a:xfrm>
            <a:off x="0" y="0"/>
            <a:ext cx="9151471" cy="6089792"/>
          </a:xfrm>
          <a:prstGeom prst="rect">
            <a:avLst/>
          </a:prstGeom>
        </p:spPr>
      </p:pic>
      <p:sp>
        <p:nvSpPr>
          <p:cNvPr id="2" name="Text Placeholder 1">
            <a:extLst>
              <a:ext uri="{FF2B5EF4-FFF2-40B4-BE49-F238E27FC236}">
                <a16:creationId xmlns:a16="http://schemas.microsoft.com/office/drawing/2014/main" id="{D68994F3-737C-7504-5AD8-80939AFA474D}"/>
              </a:ext>
            </a:extLst>
          </p:cNvPr>
          <p:cNvSpPr>
            <a:spLocks noGrp="1"/>
          </p:cNvSpPr>
          <p:nvPr>
            <p:ph type="body" sz="quarter" idx="10"/>
          </p:nvPr>
        </p:nvSpPr>
        <p:spPr>
          <a:xfrm>
            <a:off x="466191" y="391555"/>
            <a:ext cx="5840480" cy="504825"/>
          </a:xfrm>
        </p:spPr>
        <p:txBody>
          <a:bodyPr/>
          <a:lstStyle/>
          <a:p>
            <a:pPr algn="l"/>
            <a:r>
              <a:rPr lang="en-US" dirty="0"/>
              <a:t>BEATING MOSQUITOES AT THEIR OWN GAME</a:t>
            </a:r>
          </a:p>
        </p:txBody>
      </p:sp>
      <p:sp>
        <p:nvSpPr>
          <p:cNvPr id="3" name="Text Placeholder 2">
            <a:extLst>
              <a:ext uri="{FF2B5EF4-FFF2-40B4-BE49-F238E27FC236}">
                <a16:creationId xmlns:a16="http://schemas.microsoft.com/office/drawing/2014/main" id="{7F68361C-9E04-189B-D797-A7207E38CAC6}"/>
              </a:ext>
            </a:extLst>
          </p:cNvPr>
          <p:cNvSpPr>
            <a:spLocks noGrp="1"/>
          </p:cNvSpPr>
          <p:nvPr>
            <p:ph type="body" sz="quarter" idx="14"/>
          </p:nvPr>
        </p:nvSpPr>
        <p:spPr>
          <a:xfrm>
            <a:off x="466191" y="862208"/>
            <a:ext cx="3129329" cy="243620"/>
          </a:xfrm>
        </p:spPr>
        <p:txBody>
          <a:bodyPr/>
          <a:lstStyle/>
          <a:p>
            <a:pPr algn="l"/>
            <a:endParaRPr lang="en-US" dirty="0"/>
          </a:p>
        </p:txBody>
      </p:sp>
      <p:pic>
        <p:nvPicPr>
          <p:cNvPr id="15" name="Picture 14" descr="A blue triangle shaped logo&#10;&#10;Description automatically generated with medium confidence">
            <a:extLst>
              <a:ext uri="{FF2B5EF4-FFF2-40B4-BE49-F238E27FC236}">
                <a16:creationId xmlns:a16="http://schemas.microsoft.com/office/drawing/2014/main" id="{64F8EB97-7B6C-5838-1D21-73F8157EF992}"/>
              </a:ext>
            </a:extLst>
          </p:cNvPr>
          <p:cNvPicPr>
            <a:picLocks noChangeAspect="1"/>
          </p:cNvPicPr>
          <p:nvPr/>
        </p:nvPicPr>
        <p:blipFill>
          <a:blip r:embed="rId3"/>
          <a:stretch>
            <a:fillRect/>
          </a:stretch>
        </p:blipFill>
        <p:spPr>
          <a:xfrm>
            <a:off x="7531331" y="223127"/>
            <a:ext cx="1146478" cy="707312"/>
          </a:xfrm>
          <a:prstGeom prst="rect">
            <a:avLst/>
          </a:prstGeom>
        </p:spPr>
      </p:pic>
    </p:spTree>
    <p:extLst>
      <p:ext uri="{BB962C8B-B14F-4D97-AF65-F5344CB8AC3E}">
        <p14:creationId xmlns:p14="http://schemas.microsoft.com/office/powerpoint/2010/main" val="283073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23C14B-8A6C-52B8-FFAB-6908942A5DDE}"/>
              </a:ext>
            </a:extLst>
          </p:cNvPr>
          <p:cNvSpPr>
            <a:spLocks noGrp="1"/>
          </p:cNvSpPr>
          <p:nvPr>
            <p:ph type="sldNum" sz="quarter" idx="12"/>
          </p:nvPr>
        </p:nvSpPr>
        <p:spPr/>
        <p:txBody>
          <a:bodyPr/>
          <a:lstStyle/>
          <a:p>
            <a:fld id="{FAE1117A-9B3B-2C4E-BCD5-1436D0728346}" type="slidenum">
              <a:rPr lang="en-US" smtClean="0"/>
              <a:t>9</a:t>
            </a:fld>
            <a:endParaRPr lang="en-US"/>
          </a:p>
        </p:txBody>
      </p:sp>
      <p:sp>
        <p:nvSpPr>
          <p:cNvPr id="3" name="Text Placeholder 2">
            <a:extLst>
              <a:ext uri="{FF2B5EF4-FFF2-40B4-BE49-F238E27FC236}">
                <a16:creationId xmlns:a16="http://schemas.microsoft.com/office/drawing/2014/main" id="{8F940894-287D-3E8F-3C9C-08ECEF032F8F}"/>
              </a:ext>
            </a:extLst>
          </p:cNvPr>
          <p:cNvSpPr>
            <a:spLocks noGrp="1"/>
          </p:cNvSpPr>
          <p:nvPr>
            <p:ph type="body" sz="quarter" idx="13"/>
          </p:nvPr>
        </p:nvSpPr>
        <p:spPr>
          <a:xfrm>
            <a:off x="1266823" y="395778"/>
            <a:ext cx="6781241" cy="243620"/>
          </a:xfrm>
        </p:spPr>
        <p:txBody>
          <a:bodyPr/>
          <a:lstStyle/>
          <a:p>
            <a:r>
              <a:rPr lang="en-US" dirty="0"/>
              <a:t>DO YOU AGREE OR DISAGREE WITH HUMANS INFLUENCING THE TRAITS OF ORGANISMS?</a:t>
            </a:r>
          </a:p>
        </p:txBody>
      </p:sp>
      <p:sp>
        <p:nvSpPr>
          <p:cNvPr id="4" name="Text Placeholder 3">
            <a:extLst>
              <a:ext uri="{FF2B5EF4-FFF2-40B4-BE49-F238E27FC236}">
                <a16:creationId xmlns:a16="http://schemas.microsoft.com/office/drawing/2014/main" id="{FE82AAB8-16FB-225E-3F07-0341554DB916}"/>
              </a:ext>
            </a:extLst>
          </p:cNvPr>
          <p:cNvSpPr>
            <a:spLocks noGrp="1"/>
          </p:cNvSpPr>
          <p:nvPr>
            <p:ph type="body" sz="quarter" idx="14"/>
          </p:nvPr>
        </p:nvSpPr>
        <p:spPr/>
        <p:txBody>
          <a:bodyPr/>
          <a:lstStyle/>
          <a:p>
            <a:endParaRPr lang="en-US"/>
          </a:p>
        </p:txBody>
      </p:sp>
      <p:sp>
        <p:nvSpPr>
          <p:cNvPr id="6" name="TextBox 5">
            <a:extLst>
              <a:ext uri="{FF2B5EF4-FFF2-40B4-BE49-F238E27FC236}">
                <a16:creationId xmlns:a16="http://schemas.microsoft.com/office/drawing/2014/main" id="{BEFF56E1-BE1A-C35E-2477-814C99DAAC80}"/>
              </a:ext>
            </a:extLst>
          </p:cNvPr>
          <p:cNvSpPr txBox="1"/>
          <p:nvPr/>
        </p:nvSpPr>
        <p:spPr>
          <a:xfrm>
            <a:off x="-645216" y="1220538"/>
            <a:ext cx="184731" cy="307777"/>
          </a:xfrm>
          <a:prstGeom prst="rect">
            <a:avLst/>
          </a:prstGeom>
          <a:noFill/>
        </p:spPr>
        <p:txBody>
          <a:bodyPr wrap="none" rtlCol="0">
            <a:spAutoFit/>
          </a:bodyPr>
          <a:lstStyle/>
          <a:p>
            <a:endParaRPr lang="de-DE" dirty="0"/>
          </a:p>
        </p:txBody>
      </p:sp>
      <p:pic>
        <p:nvPicPr>
          <p:cNvPr id="7" name="Picture 6">
            <a:extLst>
              <a:ext uri="{FF2B5EF4-FFF2-40B4-BE49-F238E27FC236}">
                <a16:creationId xmlns:a16="http://schemas.microsoft.com/office/drawing/2014/main" id="{8CB9D4D1-E973-3D34-BE0C-6EFA7E885733}"/>
              </a:ext>
            </a:extLst>
          </p:cNvPr>
          <p:cNvPicPr>
            <a:picLocks noChangeAspect="1"/>
          </p:cNvPicPr>
          <p:nvPr/>
        </p:nvPicPr>
        <p:blipFill rotWithShape="1">
          <a:blip r:embed="rId2"/>
          <a:srcRect t="38854" b="38824"/>
          <a:stretch/>
        </p:blipFill>
        <p:spPr>
          <a:xfrm>
            <a:off x="148994" y="1826514"/>
            <a:ext cx="8641080" cy="1490472"/>
          </a:xfrm>
          <a:prstGeom prst="rect">
            <a:avLst/>
          </a:prstGeom>
        </p:spPr>
      </p:pic>
      <p:sp>
        <p:nvSpPr>
          <p:cNvPr id="8" name="Oval 7">
            <a:extLst>
              <a:ext uri="{FF2B5EF4-FFF2-40B4-BE49-F238E27FC236}">
                <a16:creationId xmlns:a16="http://schemas.microsoft.com/office/drawing/2014/main" id="{6B361232-60A2-9286-BA30-17729A571B7C}"/>
              </a:ext>
            </a:extLst>
          </p:cNvPr>
          <p:cNvSpPr/>
          <p:nvPr/>
        </p:nvSpPr>
        <p:spPr>
          <a:xfrm>
            <a:off x="4062626" y="2146553"/>
            <a:ext cx="841248" cy="841248"/>
          </a:xfrm>
          <a:prstGeom prst="ellipse">
            <a:avLst/>
          </a:prstGeom>
          <a:solidFill>
            <a:schemeClr val="bg1"/>
          </a:solidFill>
          <a:ln w="25400">
            <a:solidFill>
              <a:srgbClr val="0F6B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9" name="Group 8">
            <a:extLst>
              <a:ext uri="{FF2B5EF4-FFF2-40B4-BE49-F238E27FC236}">
                <a16:creationId xmlns:a16="http://schemas.microsoft.com/office/drawing/2014/main" id="{0C652D1C-20C3-BF0B-EE29-5059D74C9B76}"/>
              </a:ext>
            </a:extLst>
          </p:cNvPr>
          <p:cNvGrpSpPr/>
          <p:nvPr/>
        </p:nvGrpSpPr>
        <p:grpSpPr>
          <a:xfrm>
            <a:off x="2041523" y="2146553"/>
            <a:ext cx="841248" cy="841248"/>
            <a:chOff x="1655064" y="3026664"/>
            <a:chExt cx="841248" cy="841248"/>
          </a:xfrm>
        </p:grpSpPr>
        <p:sp>
          <p:nvSpPr>
            <p:cNvPr id="10" name="Oval 9">
              <a:extLst>
                <a:ext uri="{FF2B5EF4-FFF2-40B4-BE49-F238E27FC236}">
                  <a16:creationId xmlns:a16="http://schemas.microsoft.com/office/drawing/2014/main" id="{A52AC439-16D8-BAEF-15C2-CD050A09611F}"/>
                </a:ext>
              </a:extLst>
            </p:cNvPr>
            <p:cNvSpPr/>
            <p:nvPr/>
          </p:nvSpPr>
          <p:spPr>
            <a:xfrm>
              <a:off x="1655064" y="3026664"/>
              <a:ext cx="841248" cy="841248"/>
            </a:xfrm>
            <a:prstGeom prst="ellipse">
              <a:avLst/>
            </a:prstGeom>
            <a:solidFill>
              <a:schemeClr val="bg1"/>
            </a:solidFill>
            <a:ln w="25400">
              <a:solidFill>
                <a:srgbClr val="0F6B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Box 10">
              <a:extLst>
                <a:ext uri="{FF2B5EF4-FFF2-40B4-BE49-F238E27FC236}">
                  <a16:creationId xmlns:a16="http://schemas.microsoft.com/office/drawing/2014/main" id="{561E86EF-6300-DE9A-F814-86AB33F16B48}"/>
                </a:ext>
              </a:extLst>
            </p:cNvPr>
            <p:cNvSpPr txBox="1"/>
            <p:nvPr/>
          </p:nvSpPr>
          <p:spPr>
            <a:xfrm>
              <a:off x="1753324" y="3308788"/>
              <a:ext cx="644728" cy="276999"/>
            </a:xfrm>
            <a:prstGeom prst="rect">
              <a:avLst/>
            </a:prstGeom>
            <a:noFill/>
          </p:spPr>
          <p:txBody>
            <a:bodyPr wrap="none" rtlCol="0">
              <a:spAutoFit/>
            </a:bodyPr>
            <a:lstStyle/>
            <a:p>
              <a:pPr algn="ctr"/>
              <a:r>
                <a:rPr lang="de-DE" sz="1200" b="1" dirty="0" err="1">
                  <a:solidFill>
                    <a:srgbClr val="004479"/>
                  </a:solidFill>
                  <a:latin typeface="Century Gothic" panose="020B0502020202020204" pitchFamily="34" charset="0"/>
                </a:rPr>
                <a:t>Agree</a:t>
              </a:r>
              <a:endParaRPr lang="de-DE" sz="1200" b="1" dirty="0">
                <a:solidFill>
                  <a:srgbClr val="004479"/>
                </a:solidFill>
                <a:latin typeface="Century Gothic" panose="020B0502020202020204" pitchFamily="34" charset="0"/>
              </a:endParaRPr>
            </a:p>
          </p:txBody>
        </p:sp>
      </p:grpSp>
      <p:sp>
        <p:nvSpPr>
          <p:cNvPr id="12" name="TextBox 11">
            <a:extLst>
              <a:ext uri="{FF2B5EF4-FFF2-40B4-BE49-F238E27FC236}">
                <a16:creationId xmlns:a16="http://schemas.microsoft.com/office/drawing/2014/main" id="{51798DCD-FB50-C19D-E4F3-AA303018B1DA}"/>
              </a:ext>
            </a:extLst>
          </p:cNvPr>
          <p:cNvSpPr txBox="1"/>
          <p:nvPr/>
        </p:nvSpPr>
        <p:spPr>
          <a:xfrm>
            <a:off x="4121613" y="2428677"/>
            <a:ext cx="723276" cy="276999"/>
          </a:xfrm>
          <a:prstGeom prst="rect">
            <a:avLst/>
          </a:prstGeom>
          <a:noFill/>
        </p:spPr>
        <p:txBody>
          <a:bodyPr wrap="none" rtlCol="0">
            <a:spAutoFit/>
          </a:bodyPr>
          <a:lstStyle/>
          <a:p>
            <a:pPr algn="ctr"/>
            <a:r>
              <a:rPr lang="de-DE" sz="1200" b="1" dirty="0">
                <a:solidFill>
                  <a:srgbClr val="004479"/>
                </a:solidFill>
                <a:latin typeface="Century Gothic" panose="020B0502020202020204" pitchFamily="34" charset="0"/>
              </a:rPr>
              <a:t>Neutral</a:t>
            </a:r>
          </a:p>
        </p:txBody>
      </p:sp>
      <p:grpSp>
        <p:nvGrpSpPr>
          <p:cNvPr id="13" name="Group 12">
            <a:extLst>
              <a:ext uri="{FF2B5EF4-FFF2-40B4-BE49-F238E27FC236}">
                <a16:creationId xmlns:a16="http://schemas.microsoft.com/office/drawing/2014/main" id="{F5BA792E-1A4C-8CC1-A66A-FE9DC217C2FA}"/>
              </a:ext>
            </a:extLst>
          </p:cNvPr>
          <p:cNvGrpSpPr/>
          <p:nvPr/>
        </p:nvGrpSpPr>
        <p:grpSpPr>
          <a:xfrm>
            <a:off x="6040048" y="2146553"/>
            <a:ext cx="843501" cy="841248"/>
            <a:chOff x="6792869" y="3026664"/>
            <a:chExt cx="843501" cy="841248"/>
          </a:xfrm>
        </p:grpSpPr>
        <p:sp>
          <p:nvSpPr>
            <p:cNvPr id="14" name="Oval 13">
              <a:extLst>
                <a:ext uri="{FF2B5EF4-FFF2-40B4-BE49-F238E27FC236}">
                  <a16:creationId xmlns:a16="http://schemas.microsoft.com/office/drawing/2014/main" id="{47FEA73B-E3AF-8803-AE42-79F28ACCAB80}"/>
                </a:ext>
              </a:extLst>
            </p:cNvPr>
            <p:cNvSpPr/>
            <p:nvPr/>
          </p:nvSpPr>
          <p:spPr>
            <a:xfrm>
              <a:off x="6793992" y="3026664"/>
              <a:ext cx="841248" cy="841248"/>
            </a:xfrm>
            <a:prstGeom prst="ellipse">
              <a:avLst/>
            </a:prstGeom>
            <a:solidFill>
              <a:schemeClr val="bg1"/>
            </a:solidFill>
            <a:ln w="25400">
              <a:solidFill>
                <a:srgbClr val="0F6B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Box 14">
              <a:extLst>
                <a:ext uri="{FF2B5EF4-FFF2-40B4-BE49-F238E27FC236}">
                  <a16:creationId xmlns:a16="http://schemas.microsoft.com/office/drawing/2014/main" id="{F934D534-068B-E39D-2EBB-843169D7C80F}"/>
                </a:ext>
              </a:extLst>
            </p:cNvPr>
            <p:cNvSpPr txBox="1"/>
            <p:nvPr/>
          </p:nvSpPr>
          <p:spPr>
            <a:xfrm>
              <a:off x="6792869" y="3308788"/>
              <a:ext cx="843501" cy="276999"/>
            </a:xfrm>
            <a:prstGeom prst="rect">
              <a:avLst/>
            </a:prstGeom>
            <a:noFill/>
          </p:spPr>
          <p:txBody>
            <a:bodyPr wrap="none" rtlCol="0">
              <a:spAutoFit/>
            </a:bodyPr>
            <a:lstStyle/>
            <a:p>
              <a:pPr algn="ctr"/>
              <a:r>
                <a:rPr lang="de-DE" sz="1200" b="1" dirty="0" err="1">
                  <a:solidFill>
                    <a:srgbClr val="004479"/>
                  </a:solidFill>
                  <a:latin typeface="Century Gothic" panose="020B0502020202020204" pitchFamily="34" charset="0"/>
                </a:rPr>
                <a:t>Disagree</a:t>
              </a:r>
              <a:endParaRPr lang="de-DE" sz="1200" b="1" dirty="0">
                <a:solidFill>
                  <a:srgbClr val="004479"/>
                </a:solidFill>
                <a:latin typeface="Century Gothic" panose="020B0502020202020204" pitchFamily="34" charset="0"/>
              </a:endParaRPr>
            </a:p>
          </p:txBody>
        </p:sp>
      </p:grpSp>
    </p:spTree>
    <p:extLst>
      <p:ext uri="{BB962C8B-B14F-4D97-AF65-F5344CB8AC3E}">
        <p14:creationId xmlns:p14="http://schemas.microsoft.com/office/powerpoint/2010/main" val="270417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106D93-0773-8EDC-7341-66D2D39763EB}"/>
              </a:ext>
            </a:extLst>
          </p:cNvPr>
          <p:cNvSpPr>
            <a:spLocks noGrp="1"/>
          </p:cNvSpPr>
          <p:nvPr>
            <p:ph type="sldNum" sz="quarter" idx="12"/>
          </p:nvPr>
        </p:nvSpPr>
        <p:spPr/>
        <p:txBody>
          <a:bodyPr/>
          <a:lstStyle/>
          <a:p>
            <a:fld id="{FAE1117A-9B3B-2C4E-BCD5-1436D0728346}" type="slidenum">
              <a:rPr lang="en-US" smtClean="0"/>
              <a:t>10</a:t>
            </a:fld>
            <a:endParaRPr lang="en-US"/>
          </a:p>
        </p:txBody>
      </p:sp>
      <p:sp>
        <p:nvSpPr>
          <p:cNvPr id="3" name="Text Placeholder 2">
            <a:extLst>
              <a:ext uri="{FF2B5EF4-FFF2-40B4-BE49-F238E27FC236}">
                <a16:creationId xmlns:a16="http://schemas.microsoft.com/office/drawing/2014/main" id="{F66B5E4F-2D52-9586-CE23-3F279E3D1102}"/>
              </a:ext>
            </a:extLst>
          </p:cNvPr>
          <p:cNvSpPr>
            <a:spLocks noGrp="1"/>
          </p:cNvSpPr>
          <p:nvPr>
            <p:ph type="body" sz="quarter" idx="13"/>
          </p:nvPr>
        </p:nvSpPr>
        <p:spPr>
          <a:xfrm>
            <a:off x="1266822" y="395778"/>
            <a:ext cx="3129329" cy="243620"/>
          </a:xfrm>
        </p:spPr>
        <p:txBody>
          <a:bodyPr/>
          <a:lstStyle/>
          <a:p>
            <a:r>
              <a:rPr lang="en-US" dirty="0"/>
              <a:t>DEBATE PREP: STEP 1 – TAKE A STANCE</a:t>
            </a:r>
          </a:p>
        </p:txBody>
      </p:sp>
      <p:sp>
        <p:nvSpPr>
          <p:cNvPr id="4" name="Text Placeholder 3">
            <a:extLst>
              <a:ext uri="{FF2B5EF4-FFF2-40B4-BE49-F238E27FC236}">
                <a16:creationId xmlns:a16="http://schemas.microsoft.com/office/drawing/2014/main" id="{372168A2-D020-6E45-7CD1-488280F5A114}"/>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731A6C1A-281F-40F9-2AA5-C240B29CE337}"/>
              </a:ext>
            </a:extLst>
          </p:cNvPr>
          <p:cNvPicPr>
            <a:picLocks noChangeAspect="1"/>
          </p:cNvPicPr>
          <p:nvPr/>
        </p:nvPicPr>
        <p:blipFill rotWithShape="1">
          <a:blip r:embed="rId2"/>
          <a:srcRect l="1419" r="6777" b="8195"/>
          <a:stretch/>
        </p:blipFill>
        <p:spPr>
          <a:xfrm>
            <a:off x="2751558" y="1116613"/>
            <a:ext cx="3480861" cy="3480861"/>
          </a:xfrm>
          <a:prstGeom prst="ellipse">
            <a:avLst/>
          </a:prstGeom>
          <a:ln w="57150" cmpd="thinThick">
            <a:noFill/>
            <a:prstDash val="sysDash"/>
          </a:ln>
        </p:spPr>
      </p:pic>
    </p:spTree>
    <p:extLst>
      <p:ext uri="{BB962C8B-B14F-4D97-AF65-F5344CB8AC3E}">
        <p14:creationId xmlns:p14="http://schemas.microsoft.com/office/powerpoint/2010/main" val="157205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10DF37-9A19-6DEF-CB84-40CFF48DBCD9}"/>
              </a:ext>
            </a:extLst>
          </p:cNvPr>
          <p:cNvPicPr>
            <a:picLocks noChangeAspect="1"/>
          </p:cNvPicPr>
          <p:nvPr/>
        </p:nvPicPr>
        <p:blipFill>
          <a:blip r:embed="rId2"/>
          <a:stretch>
            <a:fillRect/>
          </a:stretch>
        </p:blipFill>
        <p:spPr>
          <a:xfrm>
            <a:off x="2751557" y="1116612"/>
            <a:ext cx="3480861" cy="3480861"/>
          </a:xfrm>
          <a:prstGeom prst="ellipse">
            <a:avLst/>
          </a:prstGeom>
          <a:ln w="57150" cmpd="thinThick">
            <a:noFill/>
            <a:prstDash val="sysDash"/>
          </a:ln>
        </p:spPr>
      </p:pic>
      <p:sp>
        <p:nvSpPr>
          <p:cNvPr id="2" name="Slide Number Placeholder 1">
            <a:extLst>
              <a:ext uri="{FF2B5EF4-FFF2-40B4-BE49-F238E27FC236}">
                <a16:creationId xmlns:a16="http://schemas.microsoft.com/office/drawing/2014/main" id="{27106D93-0773-8EDC-7341-66D2D39763EB}"/>
              </a:ext>
            </a:extLst>
          </p:cNvPr>
          <p:cNvSpPr>
            <a:spLocks noGrp="1"/>
          </p:cNvSpPr>
          <p:nvPr>
            <p:ph type="sldNum" sz="quarter" idx="12"/>
          </p:nvPr>
        </p:nvSpPr>
        <p:spPr/>
        <p:txBody>
          <a:bodyPr/>
          <a:lstStyle/>
          <a:p>
            <a:fld id="{FAE1117A-9B3B-2C4E-BCD5-1436D0728346}" type="slidenum">
              <a:rPr lang="en-US" smtClean="0"/>
              <a:t>11</a:t>
            </a:fld>
            <a:endParaRPr lang="en-US"/>
          </a:p>
        </p:txBody>
      </p:sp>
      <p:sp>
        <p:nvSpPr>
          <p:cNvPr id="3" name="Text Placeholder 2">
            <a:extLst>
              <a:ext uri="{FF2B5EF4-FFF2-40B4-BE49-F238E27FC236}">
                <a16:creationId xmlns:a16="http://schemas.microsoft.com/office/drawing/2014/main" id="{F66B5E4F-2D52-9586-CE23-3F279E3D1102}"/>
              </a:ext>
            </a:extLst>
          </p:cNvPr>
          <p:cNvSpPr>
            <a:spLocks noGrp="1"/>
          </p:cNvSpPr>
          <p:nvPr>
            <p:ph type="body" sz="quarter" idx="13"/>
          </p:nvPr>
        </p:nvSpPr>
        <p:spPr>
          <a:xfrm>
            <a:off x="1266823" y="395778"/>
            <a:ext cx="3129329" cy="243620"/>
          </a:xfrm>
        </p:spPr>
        <p:txBody>
          <a:bodyPr/>
          <a:lstStyle/>
          <a:p>
            <a:r>
              <a:rPr lang="en-US" dirty="0"/>
              <a:t>DEBATE PREP: STEPS 2, 3 AND 4</a:t>
            </a:r>
          </a:p>
        </p:txBody>
      </p:sp>
      <p:sp>
        <p:nvSpPr>
          <p:cNvPr id="4" name="Text Placeholder 3">
            <a:extLst>
              <a:ext uri="{FF2B5EF4-FFF2-40B4-BE49-F238E27FC236}">
                <a16:creationId xmlns:a16="http://schemas.microsoft.com/office/drawing/2014/main" id="{372168A2-D020-6E45-7CD1-488280F5A11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6925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C43BB2-9513-E061-2661-E230FCC3EC59}"/>
              </a:ext>
            </a:extLst>
          </p:cNvPr>
          <p:cNvPicPr>
            <a:picLocks noChangeAspect="1"/>
          </p:cNvPicPr>
          <p:nvPr/>
        </p:nvPicPr>
        <p:blipFill>
          <a:blip r:embed="rId2"/>
          <a:stretch>
            <a:fillRect/>
          </a:stretch>
        </p:blipFill>
        <p:spPr>
          <a:xfrm>
            <a:off x="2754920" y="1116612"/>
            <a:ext cx="3480861" cy="3480861"/>
          </a:xfrm>
          <a:prstGeom prst="ellipse">
            <a:avLst/>
          </a:prstGeom>
          <a:ln w="57150" cmpd="thinThick">
            <a:noFill/>
            <a:prstDash val="sysDash"/>
          </a:ln>
        </p:spPr>
      </p:pic>
      <p:sp>
        <p:nvSpPr>
          <p:cNvPr id="2" name="Slide Number Placeholder 1">
            <a:extLst>
              <a:ext uri="{FF2B5EF4-FFF2-40B4-BE49-F238E27FC236}">
                <a16:creationId xmlns:a16="http://schemas.microsoft.com/office/drawing/2014/main" id="{27106D93-0773-8EDC-7341-66D2D39763EB}"/>
              </a:ext>
            </a:extLst>
          </p:cNvPr>
          <p:cNvSpPr>
            <a:spLocks noGrp="1"/>
          </p:cNvSpPr>
          <p:nvPr>
            <p:ph type="sldNum" sz="quarter" idx="12"/>
          </p:nvPr>
        </p:nvSpPr>
        <p:spPr/>
        <p:txBody>
          <a:bodyPr/>
          <a:lstStyle/>
          <a:p>
            <a:fld id="{FAE1117A-9B3B-2C4E-BCD5-1436D0728346}" type="slidenum">
              <a:rPr lang="en-US" smtClean="0"/>
              <a:t>12</a:t>
            </a:fld>
            <a:endParaRPr lang="en-US"/>
          </a:p>
        </p:txBody>
      </p:sp>
      <p:sp>
        <p:nvSpPr>
          <p:cNvPr id="3" name="Text Placeholder 2">
            <a:extLst>
              <a:ext uri="{FF2B5EF4-FFF2-40B4-BE49-F238E27FC236}">
                <a16:creationId xmlns:a16="http://schemas.microsoft.com/office/drawing/2014/main" id="{F66B5E4F-2D52-9586-CE23-3F279E3D1102}"/>
              </a:ext>
            </a:extLst>
          </p:cNvPr>
          <p:cNvSpPr>
            <a:spLocks noGrp="1"/>
          </p:cNvSpPr>
          <p:nvPr>
            <p:ph type="body" sz="quarter" idx="13"/>
          </p:nvPr>
        </p:nvSpPr>
        <p:spPr>
          <a:xfrm>
            <a:off x="1266823" y="395778"/>
            <a:ext cx="7248526" cy="243620"/>
          </a:xfrm>
        </p:spPr>
        <p:txBody>
          <a:bodyPr/>
          <a:lstStyle/>
          <a:p>
            <a:r>
              <a:rPr lang="en-US" dirty="0"/>
              <a:t>DEBATE TIME: WHAT IS THE BEST WAY TO COMBAT ZIKA TRANSMISSION IN OUR COMMUNITY?</a:t>
            </a:r>
          </a:p>
        </p:txBody>
      </p:sp>
      <p:sp>
        <p:nvSpPr>
          <p:cNvPr id="4" name="Text Placeholder 3">
            <a:extLst>
              <a:ext uri="{FF2B5EF4-FFF2-40B4-BE49-F238E27FC236}">
                <a16:creationId xmlns:a16="http://schemas.microsoft.com/office/drawing/2014/main" id="{372168A2-D020-6E45-7CD1-488280F5A11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6914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C36F47-96BC-FD0A-B182-9FFF1DC71A63}"/>
              </a:ext>
            </a:extLst>
          </p:cNvPr>
          <p:cNvSpPr>
            <a:spLocks noGrp="1"/>
          </p:cNvSpPr>
          <p:nvPr>
            <p:ph type="sldNum" sz="quarter" idx="12"/>
          </p:nvPr>
        </p:nvSpPr>
        <p:spPr/>
        <p:txBody>
          <a:bodyPr/>
          <a:lstStyle/>
          <a:p>
            <a:fld id="{FAE1117A-9B3B-2C4E-BCD5-1436D0728346}" type="slidenum">
              <a:rPr lang="en-US" smtClean="0"/>
              <a:t>13</a:t>
            </a:fld>
            <a:endParaRPr lang="en-US"/>
          </a:p>
        </p:txBody>
      </p:sp>
      <p:sp>
        <p:nvSpPr>
          <p:cNvPr id="3" name="Text Placeholder 2">
            <a:extLst>
              <a:ext uri="{FF2B5EF4-FFF2-40B4-BE49-F238E27FC236}">
                <a16:creationId xmlns:a16="http://schemas.microsoft.com/office/drawing/2014/main" id="{57F9C07E-791D-22FE-368B-998D40E75729}"/>
              </a:ext>
            </a:extLst>
          </p:cNvPr>
          <p:cNvSpPr>
            <a:spLocks noGrp="1"/>
          </p:cNvSpPr>
          <p:nvPr>
            <p:ph type="body" sz="quarter" idx="13"/>
          </p:nvPr>
        </p:nvSpPr>
        <p:spPr>
          <a:xfrm>
            <a:off x="1266823" y="395778"/>
            <a:ext cx="6182847" cy="243620"/>
          </a:xfrm>
        </p:spPr>
        <p:txBody>
          <a:bodyPr/>
          <a:lstStyle/>
          <a:p>
            <a:r>
              <a:rPr lang="en-US" dirty="0"/>
              <a:t>COMMUNITY MOSQUITO CONTROL: ARRIVING AT A FINAL DECISION</a:t>
            </a:r>
          </a:p>
        </p:txBody>
      </p:sp>
      <p:sp>
        <p:nvSpPr>
          <p:cNvPr id="4" name="Text Placeholder 3">
            <a:extLst>
              <a:ext uri="{FF2B5EF4-FFF2-40B4-BE49-F238E27FC236}">
                <a16:creationId xmlns:a16="http://schemas.microsoft.com/office/drawing/2014/main" id="{476FA83C-97AF-A9CC-796D-1B2CD2EB1075}"/>
              </a:ext>
            </a:extLst>
          </p:cNvPr>
          <p:cNvSpPr>
            <a:spLocks noGrp="1"/>
          </p:cNvSpPr>
          <p:nvPr>
            <p:ph type="body" sz="quarter" idx="14"/>
          </p:nvPr>
        </p:nvSpPr>
        <p:spPr/>
        <p:txBody>
          <a:bodyPr/>
          <a:lstStyle/>
          <a:p>
            <a:endParaRPr lang="en-US"/>
          </a:p>
        </p:txBody>
      </p:sp>
      <p:sp>
        <p:nvSpPr>
          <p:cNvPr id="18" name="Rectangle 17">
            <a:extLst>
              <a:ext uri="{FF2B5EF4-FFF2-40B4-BE49-F238E27FC236}">
                <a16:creationId xmlns:a16="http://schemas.microsoft.com/office/drawing/2014/main" id="{6D63DFB5-1B75-A78E-AD2D-991DCF53271B}"/>
              </a:ext>
            </a:extLst>
          </p:cNvPr>
          <p:cNvSpPr/>
          <p:nvPr/>
        </p:nvSpPr>
        <p:spPr>
          <a:xfrm>
            <a:off x="4676887" y="1432649"/>
            <a:ext cx="1508760" cy="13807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TextBox 18">
            <a:extLst>
              <a:ext uri="{FF2B5EF4-FFF2-40B4-BE49-F238E27FC236}">
                <a16:creationId xmlns:a16="http://schemas.microsoft.com/office/drawing/2014/main" id="{D593D196-BF95-A4DF-2A40-4C56E0DE6EFD}"/>
              </a:ext>
            </a:extLst>
          </p:cNvPr>
          <p:cNvSpPr txBox="1"/>
          <p:nvPr/>
        </p:nvSpPr>
        <p:spPr>
          <a:xfrm>
            <a:off x="-497299" y="1448466"/>
            <a:ext cx="184731" cy="307777"/>
          </a:xfrm>
          <a:prstGeom prst="rect">
            <a:avLst/>
          </a:prstGeom>
          <a:noFill/>
        </p:spPr>
        <p:txBody>
          <a:bodyPr wrap="none" rtlCol="0">
            <a:spAutoFit/>
          </a:bodyPr>
          <a:lstStyle/>
          <a:p>
            <a:endParaRPr lang="de-DE" dirty="0"/>
          </a:p>
        </p:txBody>
      </p:sp>
      <p:sp>
        <p:nvSpPr>
          <p:cNvPr id="20" name="TextBox 19">
            <a:extLst>
              <a:ext uri="{FF2B5EF4-FFF2-40B4-BE49-F238E27FC236}">
                <a16:creationId xmlns:a16="http://schemas.microsoft.com/office/drawing/2014/main" id="{9A670BD7-17F0-68F3-EBC2-1B8392757BB9}"/>
              </a:ext>
            </a:extLst>
          </p:cNvPr>
          <p:cNvSpPr txBox="1"/>
          <p:nvPr/>
        </p:nvSpPr>
        <p:spPr>
          <a:xfrm>
            <a:off x="553390" y="696164"/>
            <a:ext cx="4123497" cy="4770537"/>
          </a:xfrm>
          <a:prstGeom prst="rect">
            <a:avLst/>
          </a:prstGeom>
          <a:noFill/>
        </p:spPr>
        <p:txBody>
          <a:bodyPr wrap="square" rtlCol="0">
            <a:spAutoFit/>
          </a:bodyPr>
          <a:lstStyle/>
          <a:p>
            <a:r>
              <a:rPr lang="en-US" sz="1600" dirty="0">
                <a:solidFill>
                  <a:srgbClr val="004479"/>
                </a:solidFill>
                <a:latin typeface="Century Gothic" panose="020B0502020202020204" pitchFamily="34" charset="0"/>
              </a:rPr>
              <a:t>Group Ideas:</a:t>
            </a:r>
          </a:p>
          <a:p>
            <a:endParaRPr lang="en-US" sz="1600" dirty="0">
              <a:solidFill>
                <a:srgbClr val="004479"/>
              </a:solidFill>
              <a:latin typeface="Century Gothic" panose="020B0502020202020204" pitchFamily="34" charset="0"/>
            </a:endParaRPr>
          </a:p>
          <a:p>
            <a:pPr marL="457200" indent="-457200">
              <a:buAutoNum type="arabicPeriod"/>
            </a:pPr>
            <a:r>
              <a:rPr lang="en-US" sz="1600" dirty="0">
                <a:solidFill>
                  <a:srgbClr val="004479"/>
                </a:solidFill>
                <a:latin typeface="Century Gothic" panose="020B0502020202020204" pitchFamily="34" charset="0"/>
              </a:rPr>
              <a:t>______________________________</a:t>
            </a:r>
          </a:p>
          <a:p>
            <a:pPr marL="457200" indent="-457200">
              <a:buAutoNum type="arabicPeriod"/>
            </a:pPr>
            <a:endParaRPr lang="en-US" sz="1600" dirty="0">
              <a:solidFill>
                <a:srgbClr val="004479"/>
              </a:solidFill>
              <a:latin typeface="Century Gothic" panose="020B0502020202020204" pitchFamily="34" charset="0"/>
            </a:endParaRPr>
          </a:p>
          <a:p>
            <a:pPr marL="457200" indent="-457200">
              <a:buFontTx/>
              <a:buAutoNum type="arabicPeriod"/>
            </a:pPr>
            <a:r>
              <a:rPr lang="en-US" sz="1600" dirty="0">
                <a:solidFill>
                  <a:srgbClr val="004479"/>
                </a:solidFill>
                <a:latin typeface="Century Gothic" panose="020B0502020202020204" pitchFamily="34" charset="0"/>
              </a:rPr>
              <a:t>______________________________</a:t>
            </a:r>
          </a:p>
          <a:p>
            <a:pPr marL="457200" indent="-457200">
              <a:buAutoNum type="arabicPeriod"/>
            </a:pPr>
            <a:endParaRPr lang="en-US" sz="1600" dirty="0">
              <a:solidFill>
                <a:srgbClr val="004479"/>
              </a:solidFill>
              <a:latin typeface="Century Gothic" panose="020B0502020202020204" pitchFamily="34" charset="0"/>
            </a:endParaRPr>
          </a:p>
          <a:p>
            <a:pPr marL="457200" indent="-457200">
              <a:buFontTx/>
              <a:buAutoNum type="arabicPeriod"/>
            </a:pPr>
            <a:r>
              <a:rPr lang="en-US" sz="1600" dirty="0">
                <a:solidFill>
                  <a:srgbClr val="004479"/>
                </a:solidFill>
                <a:latin typeface="Century Gothic" panose="020B0502020202020204" pitchFamily="34" charset="0"/>
              </a:rPr>
              <a:t>______________________________</a:t>
            </a:r>
          </a:p>
          <a:p>
            <a:pPr marL="457200" indent="-457200">
              <a:buAutoNum type="arabicPeriod"/>
            </a:pPr>
            <a:endParaRPr lang="en-US" sz="1600" dirty="0">
              <a:solidFill>
                <a:srgbClr val="004479"/>
              </a:solidFill>
              <a:latin typeface="Century Gothic" panose="020B0502020202020204" pitchFamily="34" charset="0"/>
            </a:endParaRPr>
          </a:p>
          <a:p>
            <a:pPr marL="457200" indent="-457200">
              <a:buFontTx/>
              <a:buAutoNum type="arabicPeriod"/>
            </a:pPr>
            <a:r>
              <a:rPr lang="en-US" sz="1600" dirty="0">
                <a:solidFill>
                  <a:srgbClr val="004479"/>
                </a:solidFill>
                <a:latin typeface="Century Gothic" panose="020B0502020202020204" pitchFamily="34" charset="0"/>
              </a:rPr>
              <a:t>______________________________</a:t>
            </a:r>
          </a:p>
          <a:p>
            <a:pPr marL="457200" indent="-457200">
              <a:buAutoNum type="arabicPeriod"/>
            </a:pPr>
            <a:endParaRPr lang="en-US" sz="1600" dirty="0">
              <a:solidFill>
                <a:srgbClr val="004479"/>
              </a:solidFill>
              <a:latin typeface="Century Gothic" panose="020B0502020202020204" pitchFamily="34" charset="0"/>
            </a:endParaRPr>
          </a:p>
          <a:p>
            <a:pPr marL="457200" indent="-457200">
              <a:buFontTx/>
              <a:buAutoNum type="arabicPeriod"/>
            </a:pPr>
            <a:r>
              <a:rPr lang="en-US" sz="1600" dirty="0">
                <a:solidFill>
                  <a:srgbClr val="004479"/>
                </a:solidFill>
                <a:latin typeface="Century Gothic" panose="020B0502020202020204" pitchFamily="34" charset="0"/>
              </a:rPr>
              <a:t>______________________________</a:t>
            </a:r>
          </a:p>
          <a:p>
            <a:pPr marL="457200" indent="-457200">
              <a:buAutoNum type="arabicPeriod"/>
            </a:pPr>
            <a:endParaRPr lang="en-US" sz="1600" dirty="0">
              <a:solidFill>
                <a:srgbClr val="004479"/>
              </a:solidFill>
              <a:latin typeface="Century Gothic" panose="020B0502020202020204" pitchFamily="34" charset="0"/>
            </a:endParaRPr>
          </a:p>
          <a:p>
            <a:pPr marL="457200" indent="-457200">
              <a:buFontTx/>
              <a:buAutoNum type="arabicPeriod"/>
            </a:pPr>
            <a:r>
              <a:rPr lang="en-US" sz="1600" dirty="0">
                <a:solidFill>
                  <a:srgbClr val="004479"/>
                </a:solidFill>
                <a:latin typeface="Century Gothic" panose="020B0502020202020204" pitchFamily="34" charset="0"/>
              </a:rPr>
              <a:t>______________________________</a:t>
            </a:r>
          </a:p>
          <a:p>
            <a:pPr marL="457200" indent="-457200">
              <a:buAutoNum type="arabicPeriod"/>
            </a:pPr>
            <a:endParaRPr lang="en-US" sz="1600" dirty="0">
              <a:solidFill>
                <a:srgbClr val="004479"/>
              </a:solidFill>
              <a:latin typeface="Century Gothic" panose="020B0502020202020204" pitchFamily="34" charset="0"/>
            </a:endParaRPr>
          </a:p>
          <a:p>
            <a:pPr marL="457200" indent="-457200">
              <a:buFontTx/>
              <a:buAutoNum type="arabicPeriod"/>
            </a:pPr>
            <a:r>
              <a:rPr lang="en-US" sz="1600" dirty="0">
                <a:solidFill>
                  <a:srgbClr val="004479"/>
                </a:solidFill>
                <a:latin typeface="Century Gothic" panose="020B0502020202020204" pitchFamily="34" charset="0"/>
              </a:rPr>
              <a:t>______________________________</a:t>
            </a:r>
            <a:br>
              <a:rPr lang="en-US" sz="1600" dirty="0">
                <a:solidFill>
                  <a:srgbClr val="004479"/>
                </a:solidFill>
                <a:latin typeface="Century Gothic" panose="020B0502020202020204" pitchFamily="34" charset="0"/>
              </a:rPr>
            </a:br>
            <a:endParaRPr lang="en-US" sz="1600" dirty="0">
              <a:solidFill>
                <a:srgbClr val="004479"/>
              </a:solidFill>
              <a:latin typeface="Century Gothic" panose="020B0502020202020204" pitchFamily="34" charset="0"/>
            </a:endParaRPr>
          </a:p>
          <a:p>
            <a:pPr marL="457200" indent="-457200">
              <a:buFontTx/>
              <a:buAutoNum type="arabicPeriod"/>
            </a:pPr>
            <a:r>
              <a:rPr lang="en-US" sz="1600" dirty="0">
                <a:solidFill>
                  <a:srgbClr val="004479"/>
                </a:solidFill>
                <a:latin typeface="Century Gothic" panose="020B0502020202020204" pitchFamily="34" charset="0"/>
              </a:rPr>
              <a:t>______________________________</a:t>
            </a:r>
          </a:p>
          <a:p>
            <a:pPr marL="457200" indent="-457200">
              <a:buAutoNum type="arabicPeriod"/>
            </a:pPr>
            <a:endParaRPr lang="en-US" sz="1600" dirty="0">
              <a:solidFill>
                <a:srgbClr val="004479"/>
              </a:solidFill>
              <a:latin typeface="Century Gothic" panose="020B0502020202020204" pitchFamily="34" charset="0"/>
            </a:endParaRPr>
          </a:p>
          <a:p>
            <a:pPr marL="457200" indent="-457200">
              <a:buAutoNum type="arabicPeriod"/>
            </a:pPr>
            <a:endParaRPr lang="en-US" sz="1600" dirty="0">
              <a:solidFill>
                <a:srgbClr val="004479"/>
              </a:solidFill>
              <a:latin typeface="Century Gothic" panose="020B0502020202020204" pitchFamily="34" charset="0"/>
            </a:endParaRPr>
          </a:p>
        </p:txBody>
      </p:sp>
      <p:sp>
        <p:nvSpPr>
          <p:cNvPr id="21" name="TextBox 20">
            <a:extLst>
              <a:ext uri="{FF2B5EF4-FFF2-40B4-BE49-F238E27FC236}">
                <a16:creationId xmlns:a16="http://schemas.microsoft.com/office/drawing/2014/main" id="{CE9079AE-7F38-4D8A-076E-02C3C64AE990}"/>
              </a:ext>
            </a:extLst>
          </p:cNvPr>
          <p:cNvSpPr txBox="1"/>
          <p:nvPr/>
        </p:nvSpPr>
        <p:spPr>
          <a:xfrm>
            <a:off x="4722607" y="1872656"/>
            <a:ext cx="1417320" cy="523220"/>
          </a:xfrm>
          <a:prstGeom prst="rect">
            <a:avLst/>
          </a:prstGeom>
          <a:noFill/>
        </p:spPr>
        <p:txBody>
          <a:bodyPr wrap="square" rtlCol="0">
            <a:spAutoFit/>
          </a:bodyPr>
          <a:lstStyle/>
          <a:p>
            <a:pPr algn="ctr"/>
            <a:r>
              <a:rPr lang="de-DE" b="1" dirty="0" err="1">
                <a:solidFill>
                  <a:srgbClr val="004479"/>
                </a:solidFill>
                <a:latin typeface="Century Gothic" panose="020B0502020202020204" pitchFamily="34" charset="0"/>
              </a:rPr>
              <a:t>Strongly</a:t>
            </a:r>
            <a:r>
              <a:rPr lang="de-DE" b="1" dirty="0">
                <a:solidFill>
                  <a:srgbClr val="004479"/>
                </a:solidFill>
                <a:latin typeface="Century Gothic" panose="020B0502020202020204" pitchFamily="34" charset="0"/>
              </a:rPr>
              <a:t> </a:t>
            </a:r>
          </a:p>
          <a:p>
            <a:pPr algn="ctr"/>
            <a:r>
              <a:rPr lang="de-DE" b="1" dirty="0" err="1">
                <a:solidFill>
                  <a:srgbClr val="004479"/>
                </a:solidFill>
                <a:latin typeface="Century Gothic" panose="020B0502020202020204" pitchFamily="34" charset="0"/>
              </a:rPr>
              <a:t>Agree</a:t>
            </a:r>
            <a:endParaRPr lang="de-DE" b="1" dirty="0">
              <a:solidFill>
                <a:srgbClr val="004479"/>
              </a:solidFill>
              <a:latin typeface="Century Gothic" panose="020B0502020202020204" pitchFamily="34" charset="0"/>
            </a:endParaRPr>
          </a:p>
        </p:txBody>
      </p:sp>
      <p:sp>
        <p:nvSpPr>
          <p:cNvPr id="22" name="Rectangle 21">
            <a:extLst>
              <a:ext uri="{FF2B5EF4-FFF2-40B4-BE49-F238E27FC236}">
                <a16:creationId xmlns:a16="http://schemas.microsoft.com/office/drawing/2014/main" id="{88F62608-19C2-B541-402F-5B42751323E0}"/>
              </a:ext>
            </a:extLst>
          </p:cNvPr>
          <p:cNvSpPr/>
          <p:nvPr/>
        </p:nvSpPr>
        <p:spPr>
          <a:xfrm>
            <a:off x="7072615" y="1432649"/>
            <a:ext cx="1508760" cy="13807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TextBox 22">
            <a:extLst>
              <a:ext uri="{FF2B5EF4-FFF2-40B4-BE49-F238E27FC236}">
                <a16:creationId xmlns:a16="http://schemas.microsoft.com/office/drawing/2014/main" id="{8D48581E-E524-61CC-D1DB-0E780E26455A}"/>
              </a:ext>
            </a:extLst>
          </p:cNvPr>
          <p:cNvSpPr txBox="1"/>
          <p:nvPr/>
        </p:nvSpPr>
        <p:spPr>
          <a:xfrm>
            <a:off x="7118335" y="1961084"/>
            <a:ext cx="1417320" cy="307777"/>
          </a:xfrm>
          <a:prstGeom prst="rect">
            <a:avLst/>
          </a:prstGeom>
          <a:noFill/>
        </p:spPr>
        <p:txBody>
          <a:bodyPr wrap="square" rtlCol="0">
            <a:spAutoFit/>
          </a:bodyPr>
          <a:lstStyle/>
          <a:p>
            <a:pPr algn="ctr"/>
            <a:r>
              <a:rPr lang="de-DE" b="1" dirty="0" err="1">
                <a:solidFill>
                  <a:srgbClr val="004479"/>
                </a:solidFill>
                <a:latin typeface="Century Gothic" panose="020B0502020202020204" pitchFamily="34" charset="0"/>
              </a:rPr>
              <a:t>Disagree</a:t>
            </a:r>
            <a:endParaRPr lang="de-DE" b="1" dirty="0">
              <a:solidFill>
                <a:srgbClr val="004479"/>
              </a:solidFill>
              <a:latin typeface="Century Gothic" panose="020B0502020202020204" pitchFamily="34" charset="0"/>
            </a:endParaRPr>
          </a:p>
        </p:txBody>
      </p:sp>
      <p:sp>
        <p:nvSpPr>
          <p:cNvPr id="24" name="Rectangle 23">
            <a:extLst>
              <a:ext uri="{FF2B5EF4-FFF2-40B4-BE49-F238E27FC236}">
                <a16:creationId xmlns:a16="http://schemas.microsoft.com/office/drawing/2014/main" id="{C8BBEF87-7352-AF1E-69DA-D5A9D260A355}"/>
              </a:ext>
            </a:extLst>
          </p:cNvPr>
          <p:cNvSpPr/>
          <p:nvPr/>
        </p:nvSpPr>
        <p:spPr>
          <a:xfrm>
            <a:off x="4676887" y="3480905"/>
            <a:ext cx="1508760" cy="13807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TextBox 24">
            <a:extLst>
              <a:ext uri="{FF2B5EF4-FFF2-40B4-BE49-F238E27FC236}">
                <a16:creationId xmlns:a16="http://schemas.microsoft.com/office/drawing/2014/main" id="{AAD15034-2BDD-5443-FA51-BCB2295ACFA3}"/>
              </a:ext>
            </a:extLst>
          </p:cNvPr>
          <p:cNvSpPr txBox="1"/>
          <p:nvPr/>
        </p:nvSpPr>
        <p:spPr>
          <a:xfrm>
            <a:off x="4722607" y="4005252"/>
            <a:ext cx="1417320" cy="307777"/>
          </a:xfrm>
          <a:prstGeom prst="rect">
            <a:avLst/>
          </a:prstGeom>
          <a:noFill/>
        </p:spPr>
        <p:txBody>
          <a:bodyPr wrap="square" rtlCol="0">
            <a:spAutoFit/>
          </a:bodyPr>
          <a:lstStyle/>
          <a:p>
            <a:pPr algn="ctr"/>
            <a:r>
              <a:rPr lang="de-DE" b="1" dirty="0" err="1">
                <a:solidFill>
                  <a:srgbClr val="004479"/>
                </a:solidFill>
                <a:latin typeface="Century Gothic" panose="020B0502020202020204" pitchFamily="34" charset="0"/>
              </a:rPr>
              <a:t>Agree</a:t>
            </a:r>
            <a:endParaRPr lang="de-DE" b="1" dirty="0">
              <a:solidFill>
                <a:srgbClr val="004479"/>
              </a:solidFill>
              <a:latin typeface="Century Gothic" panose="020B0502020202020204" pitchFamily="34" charset="0"/>
            </a:endParaRPr>
          </a:p>
        </p:txBody>
      </p:sp>
      <p:sp>
        <p:nvSpPr>
          <p:cNvPr id="26" name="Rectangle 25">
            <a:extLst>
              <a:ext uri="{FF2B5EF4-FFF2-40B4-BE49-F238E27FC236}">
                <a16:creationId xmlns:a16="http://schemas.microsoft.com/office/drawing/2014/main" id="{2953BA6C-F610-9F7C-B4DF-3602788836EC}"/>
              </a:ext>
            </a:extLst>
          </p:cNvPr>
          <p:cNvSpPr/>
          <p:nvPr/>
        </p:nvSpPr>
        <p:spPr>
          <a:xfrm>
            <a:off x="7072615" y="3480905"/>
            <a:ext cx="1508760" cy="13807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TextBox 26">
            <a:extLst>
              <a:ext uri="{FF2B5EF4-FFF2-40B4-BE49-F238E27FC236}">
                <a16:creationId xmlns:a16="http://schemas.microsoft.com/office/drawing/2014/main" id="{5BBE290B-B935-EE36-9D40-DF608C356F07}"/>
              </a:ext>
            </a:extLst>
          </p:cNvPr>
          <p:cNvSpPr txBox="1"/>
          <p:nvPr/>
        </p:nvSpPr>
        <p:spPr>
          <a:xfrm>
            <a:off x="7118335" y="3902624"/>
            <a:ext cx="1417320" cy="523220"/>
          </a:xfrm>
          <a:prstGeom prst="rect">
            <a:avLst/>
          </a:prstGeom>
          <a:noFill/>
        </p:spPr>
        <p:txBody>
          <a:bodyPr wrap="square" rtlCol="0">
            <a:spAutoFit/>
          </a:bodyPr>
          <a:lstStyle/>
          <a:p>
            <a:pPr algn="ctr"/>
            <a:r>
              <a:rPr lang="de-DE" b="1" dirty="0" err="1">
                <a:solidFill>
                  <a:srgbClr val="004479"/>
                </a:solidFill>
                <a:latin typeface="Century Gothic" panose="020B0502020202020204" pitchFamily="34" charset="0"/>
              </a:rPr>
              <a:t>Strongly</a:t>
            </a:r>
            <a:r>
              <a:rPr lang="de-DE" b="1" dirty="0">
                <a:solidFill>
                  <a:srgbClr val="004479"/>
                </a:solidFill>
                <a:latin typeface="Century Gothic" panose="020B0502020202020204" pitchFamily="34" charset="0"/>
              </a:rPr>
              <a:t> </a:t>
            </a:r>
          </a:p>
          <a:p>
            <a:pPr algn="ctr"/>
            <a:r>
              <a:rPr lang="de-DE" b="1" dirty="0" err="1">
                <a:solidFill>
                  <a:srgbClr val="004479"/>
                </a:solidFill>
                <a:latin typeface="Century Gothic" panose="020B0502020202020204" pitchFamily="34" charset="0"/>
              </a:rPr>
              <a:t>Disagree</a:t>
            </a:r>
            <a:endParaRPr lang="de-DE" b="1" dirty="0">
              <a:solidFill>
                <a:srgbClr val="004479"/>
              </a:solidFill>
              <a:latin typeface="Century Gothic" panose="020B0502020202020204" pitchFamily="34" charset="0"/>
            </a:endParaRPr>
          </a:p>
        </p:txBody>
      </p:sp>
      <p:cxnSp>
        <p:nvCxnSpPr>
          <p:cNvPr id="28" name="Straight Connector 27">
            <a:extLst>
              <a:ext uri="{FF2B5EF4-FFF2-40B4-BE49-F238E27FC236}">
                <a16:creationId xmlns:a16="http://schemas.microsoft.com/office/drawing/2014/main" id="{0860B03E-E576-D75D-76B5-A6B56D511D52}"/>
              </a:ext>
            </a:extLst>
          </p:cNvPr>
          <p:cNvCxnSpPr/>
          <p:nvPr/>
        </p:nvCxnSpPr>
        <p:spPr>
          <a:xfrm>
            <a:off x="4676887" y="1432649"/>
            <a:ext cx="3904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048F846-5309-7838-8463-9285C58A865E}"/>
              </a:ext>
            </a:extLst>
          </p:cNvPr>
          <p:cNvCxnSpPr/>
          <p:nvPr/>
        </p:nvCxnSpPr>
        <p:spPr>
          <a:xfrm>
            <a:off x="4676887" y="4852505"/>
            <a:ext cx="3904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9A0FB16-6C73-590B-30C6-4080430527C6}"/>
              </a:ext>
            </a:extLst>
          </p:cNvPr>
          <p:cNvCxnSpPr>
            <a:cxnSpLocks/>
          </p:cNvCxnSpPr>
          <p:nvPr/>
        </p:nvCxnSpPr>
        <p:spPr>
          <a:xfrm flipV="1">
            <a:off x="8581375" y="1432649"/>
            <a:ext cx="0" cy="34290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1C75AAD-E34A-AE49-1B0A-718C293339DE}"/>
              </a:ext>
            </a:extLst>
          </p:cNvPr>
          <p:cNvCxnSpPr>
            <a:cxnSpLocks/>
          </p:cNvCxnSpPr>
          <p:nvPr/>
        </p:nvCxnSpPr>
        <p:spPr>
          <a:xfrm flipV="1">
            <a:off x="4676887" y="1432649"/>
            <a:ext cx="0" cy="34290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7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2" grpId="0" animBg="1"/>
      <p:bldP spid="23" grpId="0"/>
      <p:bldP spid="24" grpId="0" animBg="1"/>
      <p:bldP spid="25" grpId="0"/>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6F8C24-5AA2-0FB9-ED95-1ED54299044E}"/>
              </a:ext>
            </a:extLst>
          </p:cNvPr>
          <p:cNvSpPr>
            <a:spLocks noGrp="1"/>
          </p:cNvSpPr>
          <p:nvPr>
            <p:ph type="sldNum" sz="quarter" idx="12"/>
          </p:nvPr>
        </p:nvSpPr>
        <p:spPr/>
        <p:txBody>
          <a:bodyPr/>
          <a:lstStyle/>
          <a:p>
            <a:fld id="{FAE1117A-9B3B-2C4E-BCD5-1436D0728346}" type="slidenum">
              <a:rPr lang="en-US" smtClean="0"/>
              <a:t>14</a:t>
            </a:fld>
            <a:endParaRPr lang="en-US"/>
          </a:p>
        </p:txBody>
      </p:sp>
      <p:sp>
        <p:nvSpPr>
          <p:cNvPr id="3" name="Text Placeholder 2">
            <a:extLst>
              <a:ext uri="{FF2B5EF4-FFF2-40B4-BE49-F238E27FC236}">
                <a16:creationId xmlns:a16="http://schemas.microsoft.com/office/drawing/2014/main" id="{59879974-77E9-CD6C-ED72-BCA18BB9C938}"/>
              </a:ext>
            </a:extLst>
          </p:cNvPr>
          <p:cNvSpPr>
            <a:spLocks noGrp="1"/>
          </p:cNvSpPr>
          <p:nvPr>
            <p:ph type="body" sz="quarter" idx="13"/>
          </p:nvPr>
        </p:nvSpPr>
        <p:spPr>
          <a:xfrm>
            <a:off x="1266823" y="393148"/>
            <a:ext cx="4243724" cy="243620"/>
          </a:xfrm>
        </p:spPr>
        <p:txBody>
          <a:bodyPr/>
          <a:lstStyle/>
          <a:p>
            <a:r>
              <a:rPr lang="en-US" dirty="0"/>
              <a:t>COMMUNITY MOSQUITO CONTROL: FINAL VOTE</a:t>
            </a:r>
          </a:p>
        </p:txBody>
      </p:sp>
      <p:sp>
        <p:nvSpPr>
          <p:cNvPr id="4" name="Text Placeholder 3">
            <a:extLst>
              <a:ext uri="{FF2B5EF4-FFF2-40B4-BE49-F238E27FC236}">
                <a16:creationId xmlns:a16="http://schemas.microsoft.com/office/drawing/2014/main" id="{7D822B9B-876B-5B24-BE2F-14ECBDC218C1}"/>
              </a:ext>
            </a:extLst>
          </p:cNvPr>
          <p:cNvSpPr>
            <a:spLocks noGrp="1"/>
          </p:cNvSpPr>
          <p:nvPr>
            <p:ph type="body" sz="quarter" idx="14"/>
          </p:nvPr>
        </p:nvSpPr>
        <p:spPr/>
        <p:txBody>
          <a:bodyPr/>
          <a:lstStyle/>
          <a:p>
            <a:endParaRPr lang="en-US"/>
          </a:p>
        </p:txBody>
      </p:sp>
      <p:sp>
        <p:nvSpPr>
          <p:cNvPr id="5" name="TextBox 4">
            <a:extLst>
              <a:ext uri="{FF2B5EF4-FFF2-40B4-BE49-F238E27FC236}">
                <a16:creationId xmlns:a16="http://schemas.microsoft.com/office/drawing/2014/main" id="{F07B96B5-8019-F31C-97F9-B5720EA6FA1C}"/>
              </a:ext>
            </a:extLst>
          </p:cNvPr>
          <p:cNvSpPr txBox="1"/>
          <p:nvPr/>
        </p:nvSpPr>
        <p:spPr>
          <a:xfrm>
            <a:off x="-481471" y="1461914"/>
            <a:ext cx="184731" cy="307777"/>
          </a:xfrm>
          <a:prstGeom prst="rect">
            <a:avLst/>
          </a:prstGeom>
          <a:noFill/>
        </p:spPr>
        <p:txBody>
          <a:bodyPr wrap="none" rtlCol="0">
            <a:spAutoFit/>
          </a:bodyPr>
          <a:lstStyle/>
          <a:p>
            <a:endParaRPr lang="de-DE" dirty="0"/>
          </a:p>
        </p:txBody>
      </p:sp>
      <p:sp>
        <p:nvSpPr>
          <p:cNvPr id="6" name="TextBox 5">
            <a:extLst>
              <a:ext uri="{FF2B5EF4-FFF2-40B4-BE49-F238E27FC236}">
                <a16:creationId xmlns:a16="http://schemas.microsoft.com/office/drawing/2014/main" id="{9B134EF7-2650-8A8E-2DE5-7C945118F3B9}"/>
              </a:ext>
            </a:extLst>
          </p:cNvPr>
          <p:cNvSpPr txBox="1"/>
          <p:nvPr/>
        </p:nvSpPr>
        <p:spPr>
          <a:xfrm>
            <a:off x="4396152" y="743480"/>
            <a:ext cx="4243724" cy="1077218"/>
          </a:xfrm>
          <a:prstGeom prst="rect">
            <a:avLst/>
          </a:prstGeom>
          <a:noFill/>
        </p:spPr>
        <p:txBody>
          <a:bodyPr wrap="square" rtlCol="0">
            <a:spAutoFit/>
          </a:bodyPr>
          <a:lstStyle/>
          <a:p>
            <a:endParaRPr lang="en-US" sz="1600" dirty="0">
              <a:solidFill>
                <a:srgbClr val="004479"/>
              </a:solidFill>
              <a:latin typeface="Century Gothic" panose="020B0502020202020204" pitchFamily="34" charset="0"/>
            </a:endParaRPr>
          </a:p>
          <a:p>
            <a:r>
              <a:rPr lang="en-US" sz="1600" dirty="0">
                <a:solidFill>
                  <a:srgbClr val="004479"/>
                </a:solidFill>
                <a:latin typeface="Century Gothic" panose="020B0502020202020204" pitchFamily="34" charset="0"/>
              </a:rPr>
              <a:t>Option 1: ______________________________</a:t>
            </a:r>
          </a:p>
          <a:p>
            <a:pPr marL="457200" indent="-457200">
              <a:buAutoNum type="arabicPeriod"/>
            </a:pPr>
            <a:endParaRPr lang="en-US" sz="1600" dirty="0">
              <a:solidFill>
                <a:srgbClr val="004479"/>
              </a:solidFill>
              <a:latin typeface="Century Gothic" panose="020B0502020202020204" pitchFamily="34" charset="0"/>
            </a:endParaRPr>
          </a:p>
          <a:p>
            <a:r>
              <a:rPr lang="en-US" sz="1600" dirty="0">
                <a:solidFill>
                  <a:srgbClr val="004479"/>
                </a:solidFill>
                <a:latin typeface="Century Gothic" panose="020B0502020202020204" pitchFamily="34" charset="0"/>
              </a:rPr>
              <a:t>Option 2: ______________________________</a:t>
            </a:r>
          </a:p>
        </p:txBody>
      </p:sp>
      <p:pic>
        <p:nvPicPr>
          <p:cNvPr id="7" name="Picture 6">
            <a:extLst>
              <a:ext uri="{FF2B5EF4-FFF2-40B4-BE49-F238E27FC236}">
                <a16:creationId xmlns:a16="http://schemas.microsoft.com/office/drawing/2014/main" id="{CC6DFD6F-9E8D-6EC7-D7C3-E12B6B8969E7}"/>
              </a:ext>
            </a:extLst>
          </p:cNvPr>
          <p:cNvPicPr>
            <a:picLocks noChangeAspect="1"/>
          </p:cNvPicPr>
          <p:nvPr/>
        </p:nvPicPr>
        <p:blipFill>
          <a:blip r:embed="rId2"/>
          <a:stretch>
            <a:fillRect/>
          </a:stretch>
        </p:blipFill>
        <p:spPr>
          <a:xfrm>
            <a:off x="630299" y="1096442"/>
            <a:ext cx="3480861" cy="3480861"/>
          </a:xfrm>
          <a:prstGeom prst="ellipse">
            <a:avLst/>
          </a:prstGeom>
          <a:ln w="57150" cmpd="thinThick">
            <a:noFill/>
            <a:prstDash val="sysDash"/>
          </a:ln>
        </p:spPr>
      </p:pic>
      <p:sp>
        <p:nvSpPr>
          <p:cNvPr id="8" name="TextBox 7">
            <a:extLst>
              <a:ext uri="{FF2B5EF4-FFF2-40B4-BE49-F238E27FC236}">
                <a16:creationId xmlns:a16="http://schemas.microsoft.com/office/drawing/2014/main" id="{A814E273-4E24-52F0-F586-FCE5DFC3FAC1}"/>
              </a:ext>
            </a:extLst>
          </p:cNvPr>
          <p:cNvSpPr txBox="1"/>
          <p:nvPr/>
        </p:nvSpPr>
        <p:spPr>
          <a:xfrm>
            <a:off x="4396152" y="2470680"/>
            <a:ext cx="3735723" cy="584775"/>
          </a:xfrm>
          <a:prstGeom prst="rect">
            <a:avLst/>
          </a:prstGeom>
          <a:noFill/>
        </p:spPr>
        <p:txBody>
          <a:bodyPr wrap="square" rtlCol="0">
            <a:spAutoFit/>
          </a:bodyPr>
          <a:lstStyle/>
          <a:p>
            <a:r>
              <a:rPr lang="en-US" sz="1600" dirty="0">
                <a:solidFill>
                  <a:srgbClr val="004479"/>
                </a:solidFill>
                <a:latin typeface="Century Gothic" panose="020B0502020202020204" pitchFamily="34" charset="0"/>
                <a:ea typeface="Calibri"/>
                <a:cs typeface="Calibri"/>
                <a:sym typeface="Calibri"/>
              </a:rPr>
              <a:t>The winning mosquito control technique is…</a:t>
            </a:r>
          </a:p>
        </p:txBody>
      </p:sp>
    </p:spTree>
    <p:extLst>
      <p:ext uri="{BB962C8B-B14F-4D97-AF65-F5344CB8AC3E}">
        <p14:creationId xmlns:p14="http://schemas.microsoft.com/office/powerpoint/2010/main" val="306701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ppt_x"/>
                                          </p:val>
                                        </p:tav>
                                        <p:tav tm="100000">
                                          <p:val>
                                            <p:strVal val="#ppt_x"/>
                                          </p:val>
                                        </p:tav>
                                      </p:tavLst>
                                    </p:anim>
                                    <p:anim calcmode="lin" valueType="num">
                                      <p:cBhvr additive="base">
                                        <p:cTn id="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DC0A78-121E-1F98-A93D-1E44FA59C165}"/>
              </a:ext>
            </a:extLst>
          </p:cNvPr>
          <p:cNvSpPr>
            <a:spLocks noGrp="1"/>
          </p:cNvSpPr>
          <p:nvPr>
            <p:ph type="sldNum" sz="quarter" idx="12"/>
          </p:nvPr>
        </p:nvSpPr>
        <p:spPr/>
        <p:txBody>
          <a:bodyPr/>
          <a:lstStyle/>
          <a:p>
            <a:fld id="{FAE1117A-9B3B-2C4E-BCD5-1436D0728346}" type="slidenum">
              <a:rPr lang="en-US" smtClean="0"/>
              <a:t>15</a:t>
            </a:fld>
            <a:endParaRPr lang="en-US"/>
          </a:p>
        </p:txBody>
      </p:sp>
      <p:sp>
        <p:nvSpPr>
          <p:cNvPr id="3" name="Text Placeholder 2">
            <a:extLst>
              <a:ext uri="{FF2B5EF4-FFF2-40B4-BE49-F238E27FC236}">
                <a16:creationId xmlns:a16="http://schemas.microsoft.com/office/drawing/2014/main" id="{825C9AF4-D044-BE8A-1942-41E52DBDDAE7}"/>
              </a:ext>
            </a:extLst>
          </p:cNvPr>
          <p:cNvSpPr>
            <a:spLocks noGrp="1"/>
          </p:cNvSpPr>
          <p:nvPr>
            <p:ph type="body" sz="quarter" idx="13"/>
          </p:nvPr>
        </p:nvSpPr>
        <p:spPr>
          <a:xfrm>
            <a:off x="1266823" y="395778"/>
            <a:ext cx="3129329" cy="243620"/>
          </a:xfrm>
        </p:spPr>
        <p:txBody>
          <a:bodyPr/>
          <a:lstStyle/>
          <a:p>
            <a:r>
              <a:rPr lang="en-US" dirty="0"/>
              <a:t>EXTENSION ACTIVITIES</a:t>
            </a:r>
          </a:p>
        </p:txBody>
      </p:sp>
      <p:sp>
        <p:nvSpPr>
          <p:cNvPr id="4" name="Text Placeholder 3">
            <a:extLst>
              <a:ext uri="{FF2B5EF4-FFF2-40B4-BE49-F238E27FC236}">
                <a16:creationId xmlns:a16="http://schemas.microsoft.com/office/drawing/2014/main" id="{F2777F52-7899-8495-4D67-5432568B358A}"/>
              </a:ext>
            </a:extLst>
          </p:cNvPr>
          <p:cNvSpPr>
            <a:spLocks noGrp="1"/>
          </p:cNvSpPr>
          <p:nvPr>
            <p:ph type="body" sz="quarter" idx="14"/>
          </p:nvPr>
        </p:nvSpPr>
        <p:spPr/>
        <p:txBody>
          <a:bodyPr/>
          <a:lstStyle/>
          <a:p>
            <a:endParaRPr lang="en-US"/>
          </a:p>
        </p:txBody>
      </p:sp>
      <p:sp>
        <p:nvSpPr>
          <p:cNvPr id="5" name="TextBox 4">
            <a:extLst>
              <a:ext uri="{FF2B5EF4-FFF2-40B4-BE49-F238E27FC236}">
                <a16:creationId xmlns:a16="http://schemas.microsoft.com/office/drawing/2014/main" id="{EDCC3F9A-AF59-76EA-6D22-1C970AF05DAC}"/>
              </a:ext>
            </a:extLst>
          </p:cNvPr>
          <p:cNvSpPr txBox="1"/>
          <p:nvPr/>
        </p:nvSpPr>
        <p:spPr>
          <a:xfrm>
            <a:off x="521197" y="1540698"/>
            <a:ext cx="5774267" cy="2062103"/>
          </a:xfrm>
          <a:prstGeom prst="rect">
            <a:avLst/>
          </a:prstGeom>
          <a:noFill/>
        </p:spPr>
        <p:txBody>
          <a:bodyPr wrap="square" rtlCol="0">
            <a:spAutoFit/>
          </a:bodyPr>
          <a:lstStyle/>
          <a:p>
            <a:pPr marL="342900" lvl="1" indent="-342900">
              <a:buFont typeface="+mj-lt"/>
              <a:buAutoNum type="arabicPeriod"/>
            </a:pPr>
            <a:r>
              <a:rPr lang="en-US" sz="1600" dirty="0">
                <a:solidFill>
                  <a:schemeClr val="bg1"/>
                </a:solidFill>
                <a:latin typeface="Century Gothic" panose="020B0502020202020204" pitchFamily="34" charset="0"/>
              </a:rPr>
              <a:t>Become Disease Detectives: Rack up points as you try to solve outbreaks that get trickier and trickier as you progress. Click </a:t>
            </a:r>
            <a:r>
              <a:rPr lang="en-US" sz="1600" dirty="0">
                <a:solidFill>
                  <a:srgbClr val="FFCC33"/>
                </a:solidFill>
                <a:latin typeface="Century Gothic" panose="020B0502020202020204" pitchFamily="34" charset="0"/>
                <a:hlinkClick r:id="rId2">
                  <a:extLst>
                    <a:ext uri="{A12FA001-AC4F-418D-AE19-62706E023703}">
                      <ahyp:hlinkClr xmlns:ahyp="http://schemas.microsoft.com/office/drawing/2018/hyperlinkcolor" val="tx"/>
                    </a:ext>
                  </a:extLst>
                </a:hlinkClick>
              </a:rPr>
              <a:t>here</a:t>
            </a:r>
            <a:r>
              <a:rPr lang="en-US" sz="1600" dirty="0">
                <a:solidFill>
                  <a:schemeClr val="bg1"/>
                </a:solidFill>
                <a:latin typeface="Century Gothic" panose="020B0502020202020204" pitchFamily="34" charset="0"/>
              </a:rPr>
              <a:t> to give it a try!</a:t>
            </a:r>
          </a:p>
          <a:p>
            <a:pPr marL="342900" lvl="1" indent="-342900">
              <a:buFont typeface="+mj-lt"/>
              <a:buAutoNum type="arabicPeriod"/>
            </a:pPr>
            <a:endParaRPr lang="en-US" sz="1600" dirty="0">
              <a:solidFill>
                <a:schemeClr val="bg1"/>
              </a:solidFill>
              <a:latin typeface="Century Gothic" panose="020B0502020202020204" pitchFamily="34" charset="0"/>
            </a:endParaRPr>
          </a:p>
          <a:p>
            <a:pPr marL="342900" lvl="1" indent="-342900">
              <a:buFont typeface="+mj-lt"/>
              <a:buAutoNum type="arabicPeriod"/>
            </a:pPr>
            <a:r>
              <a:rPr lang="en-US" sz="1600" dirty="0">
                <a:solidFill>
                  <a:schemeClr val="bg1"/>
                </a:solidFill>
                <a:latin typeface="Century Gothic" panose="020B0502020202020204" pitchFamily="34" charset="0"/>
              </a:rPr>
              <a:t>Experiment with genetic modifications as a DNA scientist: Conduct a Virtual Lab on bacterial transformation and insert new genes into bacteria. Click </a:t>
            </a:r>
            <a:r>
              <a:rPr lang="en-US" sz="1600" dirty="0">
                <a:solidFill>
                  <a:srgbClr val="FFCC33"/>
                </a:solidFill>
                <a:latin typeface="Century Gothic" panose="020B0502020202020204" pitchFamily="34" charset="0"/>
                <a:hlinkClick r:id="rId3">
                  <a:extLst>
                    <a:ext uri="{A12FA001-AC4F-418D-AE19-62706E023703}">
                      <ahyp:hlinkClr xmlns:ahyp="http://schemas.microsoft.com/office/drawing/2018/hyperlinkcolor" val="tx"/>
                    </a:ext>
                  </a:extLst>
                </a:hlinkClick>
              </a:rPr>
              <a:t>here</a:t>
            </a:r>
            <a:r>
              <a:rPr lang="en-US" sz="1600" dirty="0">
                <a:solidFill>
                  <a:schemeClr val="bg1"/>
                </a:solidFill>
                <a:latin typeface="Century Gothic" panose="020B0502020202020204" pitchFamily="34" charset="0"/>
              </a:rPr>
              <a:t> to get started!</a:t>
            </a:r>
          </a:p>
        </p:txBody>
      </p:sp>
    </p:spTree>
    <p:extLst>
      <p:ext uri="{BB962C8B-B14F-4D97-AF65-F5344CB8AC3E}">
        <p14:creationId xmlns:p14="http://schemas.microsoft.com/office/powerpoint/2010/main" val="102915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16F51F-8DF3-225A-0A89-0E526330B4DF}"/>
              </a:ext>
            </a:extLst>
          </p:cNvPr>
          <p:cNvSpPr>
            <a:spLocks noGrp="1"/>
          </p:cNvSpPr>
          <p:nvPr>
            <p:ph type="sldNum" sz="quarter" idx="12"/>
          </p:nvPr>
        </p:nvSpPr>
        <p:spPr/>
        <p:txBody>
          <a:bodyPr/>
          <a:lstStyle/>
          <a:p>
            <a:fld id="{FAE1117A-9B3B-2C4E-BCD5-1436D0728346}" type="slidenum">
              <a:rPr lang="en-US" smtClean="0"/>
              <a:t>1</a:t>
            </a:fld>
            <a:endParaRPr lang="en-US"/>
          </a:p>
        </p:txBody>
      </p:sp>
      <p:sp>
        <p:nvSpPr>
          <p:cNvPr id="3" name="Text Placeholder 2">
            <a:extLst>
              <a:ext uri="{FF2B5EF4-FFF2-40B4-BE49-F238E27FC236}">
                <a16:creationId xmlns:a16="http://schemas.microsoft.com/office/drawing/2014/main" id="{95378B2B-C9A9-DF75-9432-CD1CB0A87779}"/>
              </a:ext>
            </a:extLst>
          </p:cNvPr>
          <p:cNvSpPr>
            <a:spLocks noGrp="1"/>
          </p:cNvSpPr>
          <p:nvPr>
            <p:ph type="body" sz="quarter" idx="13"/>
          </p:nvPr>
        </p:nvSpPr>
        <p:spPr>
          <a:xfrm>
            <a:off x="1266822" y="395778"/>
            <a:ext cx="3129329" cy="243620"/>
          </a:xfrm>
        </p:spPr>
        <p:txBody>
          <a:bodyPr/>
          <a:lstStyle/>
          <a:p>
            <a:r>
              <a:rPr lang="en-US" dirty="0"/>
              <a:t>3 TRUTHS AND 1 LIE</a:t>
            </a:r>
          </a:p>
        </p:txBody>
      </p:sp>
      <p:sp>
        <p:nvSpPr>
          <p:cNvPr id="5" name="TextBox 4">
            <a:extLst>
              <a:ext uri="{FF2B5EF4-FFF2-40B4-BE49-F238E27FC236}">
                <a16:creationId xmlns:a16="http://schemas.microsoft.com/office/drawing/2014/main" id="{631B8BCF-FC1B-4E01-FFAD-EE28C9FF469F}"/>
              </a:ext>
            </a:extLst>
          </p:cNvPr>
          <p:cNvSpPr txBox="1"/>
          <p:nvPr/>
        </p:nvSpPr>
        <p:spPr>
          <a:xfrm>
            <a:off x="4939874" y="678924"/>
            <a:ext cx="3857384" cy="3785652"/>
          </a:xfrm>
          <a:prstGeom prst="rect">
            <a:avLst/>
          </a:prstGeom>
          <a:noFill/>
        </p:spPr>
        <p:txBody>
          <a:bodyPr wrap="square" rtlCol="0">
            <a:spAutoFit/>
          </a:bodyPr>
          <a:lstStyle/>
          <a:p>
            <a:r>
              <a:rPr lang="de-DE" sz="1600" b="1" dirty="0" err="1">
                <a:solidFill>
                  <a:srgbClr val="004479"/>
                </a:solidFill>
                <a:latin typeface="Century Gothic" panose="020B0502020202020204" pitchFamily="34" charset="0"/>
              </a:rPr>
              <a:t>Scientists</a:t>
            </a:r>
            <a:r>
              <a:rPr lang="de-DE" sz="1600" b="1" dirty="0">
                <a:solidFill>
                  <a:srgbClr val="004479"/>
                </a:solidFill>
                <a:latin typeface="Century Gothic" panose="020B0502020202020204" pitchFamily="34" charset="0"/>
              </a:rPr>
              <a:t> </a:t>
            </a:r>
            <a:r>
              <a:rPr lang="de-DE" sz="1600" b="1" dirty="0" err="1">
                <a:solidFill>
                  <a:srgbClr val="004479"/>
                </a:solidFill>
                <a:latin typeface="Century Gothic" panose="020B0502020202020204" pitchFamily="34" charset="0"/>
              </a:rPr>
              <a:t>have</a:t>
            </a:r>
            <a:r>
              <a:rPr lang="de-DE" sz="1600" b="1" dirty="0">
                <a:solidFill>
                  <a:srgbClr val="004479"/>
                </a:solidFill>
                <a:latin typeface="Century Gothic" panose="020B0502020202020204" pitchFamily="34" charset="0"/>
              </a:rPr>
              <a:t> </a:t>
            </a:r>
            <a:r>
              <a:rPr lang="de-DE" sz="1600" b="1" dirty="0" err="1">
                <a:solidFill>
                  <a:srgbClr val="004479"/>
                </a:solidFill>
                <a:latin typeface="Century Gothic" panose="020B0502020202020204" pitchFamily="34" charset="0"/>
              </a:rPr>
              <a:t>created</a:t>
            </a:r>
            <a:r>
              <a:rPr lang="de-DE" sz="1600" dirty="0">
                <a:solidFill>
                  <a:srgbClr val="004479"/>
                </a:solidFill>
                <a:latin typeface="Century Gothic" panose="020B0502020202020204" pitchFamily="34" charset="0"/>
              </a:rPr>
              <a:t>:</a:t>
            </a:r>
          </a:p>
          <a:p>
            <a:endParaRPr lang="de-DE" sz="1600" dirty="0">
              <a:solidFill>
                <a:srgbClr val="004479"/>
              </a:solidFill>
              <a:latin typeface="Century Gothic" panose="020B0502020202020204" pitchFamily="34" charset="0"/>
            </a:endParaRPr>
          </a:p>
          <a:p>
            <a:pPr marL="342900" indent="-342900">
              <a:buFont typeface="+mj-lt"/>
              <a:buAutoNum type="arabicPeriod"/>
            </a:pPr>
            <a:r>
              <a:rPr lang="de-DE" sz="1600" dirty="0" err="1">
                <a:solidFill>
                  <a:srgbClr val="004479"/>
                </a:solidFill>
                <a:latin typeface="Century Gothic" panose="020B0502020202020204" pitchFamily="34" charset="0"/>
              </a:rPr>
              <a:t>Poisonous</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cabbage</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that</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produces</a:t>
            </a:r>
            <a:r>
              <a:rPr lang="de-DE" sz="1600" dirty="0">
                <a:solidFill>
                  <a:srgbClr val="004479"/>
                </a:solidFill>
                <a:latin typeface="Century Gothic" panose="020B0502020202020204" pitchFamily="34" charset="0"/>
              </a:rPr>
              <a:t> a </a:t>
            </a:r>
            <a:r>
              <a:rPr lang="de-DE" sz="1600" dirty="0" err="1">
                <a:solidFill>
                  <a:srgbClr val="004479"/>
                </a:solidFill>
                <a:latin typeface="Century Gothic" panose="020B0502020202020204" pitchFamily="34" charset="0"/>
              </a:rPr>
              <a:t>scorpion</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toxin</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to</a:t>
            </a:r>
            <a:r>
              <a:rPr lang="de-DE" sz="1600" dirty="0">
                <a:solidFill>
                  <a:srgbClr val="004479"/>
                </a:solidFill>
                <a:latin typeface="Century Gothic" panose="020B0502020202020204" pitchFamily="34" charset="0"/>
              </a:rPr>
              <a:t> kill </a:t>
            </a:r>
            <a:r>
              <a:rPr lang="de-DE" sz="1600" dirty="0" err="1">
                <a:solidFill>
                  <a:srgbClr val="004479"/>
                </a:solidFill>
                <a:latin typeface="Century Gothic" panose="020B0502020202020204" pitchFamily="34" charset="0"/>
              </a:rPr>
              <a:t>caterpillars</a:t>
            </a:r>
            <a:r>
              <a:rPr lang="de-DE" sz="1600" dirty="0">
                <a:solidFill>
                  <a:srgbClr val="004479"/>
                </a:solidFill>
                <a:latin typeface="Century Gothic" panose="020B0502020202020204" pitchFamily="34" charset="0"/>
              </a:rPr>
              <a:t>. </a:t>
            </a:r>
            <a:r>
              <a:rPr lang="de-DE" sz="1600" u="sng" dirty="0" err="1">
                <a:solidFill>
                  <a:srgbClr val="004479"/>
                </a:solidFill>
                <a:latin typeface="Century Gothic" panose="020B0502020202020204" pitchFamily="34" charset="0"/>
              </a:rPr>
              <a:t>Truth</a:t>
            </a:r>
            <a:r>
              <a:rPr lang="de-DE" sz="1600" u="sng" dirty="0">
                <a:solidFill>
                  <a:srgbClr val="004479"/>
                </a:solidFill>
                <a:latin typeface="Century Gothic" panose="020B0502020202020204" pitchFamily="34" charset="0"/>
              </a:rPr>
              <a:t> </a:t>
            </a:r>
            <a:r>
              <a:rPr lang="de-DE" sz="1600" u="sng" dirty="0" err="1">
                <a:solidFill>
                  <a:srgbClr val="004479"/>
                </a:solidFill>
                <a:latin typeface="Century Gothic" panose="020B0502020202020204" pitchFamily="34" charset="0"/>
              </a:rPr>
              <a:t>or</a:t>
            </a:r>
            <a:r>
              <a:rPr lang="de-DE" sz="1600" u="sng" dirty="0">
                <a:solidFill>
                  <a:srgbClr val="004479"/>
                </a:solidFill>
                <a:latin typeface="Century Gothic" panose="020B0502020202020204" pitchFamily="34" charset="0"/>
              </a:rPr>
              <a:t> </a:t>
            </a:r>
            <a:r>
              <a:rPr lang="de-DE" sz="1600" u="sng" dirty="0" err="1">
                <a:solidFill>
                  <a:srgbClr val="004479"/>
                </a:solidFill>
                <a:latin typeface="Century Gothic" panose="020B0502020202020204" pitchFamily="34" charset="0"/>
              </a:rPr>
              <a:t>Lie</a:t>
            </a:r>
            <a:r>
              <a:rPr lang="de-DE" sz="1600" dirty="0">
                <a:solidFill>
                  <a:srgbClr val="004479"/>
                </a:solidFill>
                <a:latin typeface="Century Gothic" panose="020B0502020202020204" pitchFamily="34" charset="0"/>
              </a:rPr>
              <a:t>?</a:t>
            </a:r>
            <a:br>
              <a:rPr lang="de-DE" sz="1600" dirty="0">
                <a:solidFill>
                  <a:srgbClr val="004479"/>
                </a:solidFill>
                <a:latin typeface="Century Gothic" panose="020B0502020202020204" pitchFamily="34" charset="0"/>
              </a:rPr>
            </a:br>
            <a:endParaRPr lang="de-DE" sz="1600" dirty="0">
              <a:solidFill>
                <a:srgbClr val="004479"/>
              </a:solidFill>
              <a:latin typeface="Century Gothic" panose="020B0502020202020204" pitchFamily="34" charset="0"/>
            </a:endParaRPr>
          </a:p>
          <a:p>
            <a:pPr marL="342900" indent="-342900">
              <a:buFont typeface="+mj-lt"/>
              <a:buAutoNum type="arabicPeriod"/>
            </a:pPr>
            <a:r>
              <a:rPr lang="de-DE" sz="1600" dirty="0">
                <a:solidFill>
                  <a:srgbClr val="004479"/>
                </a:solidFill>
                <a:latin typeface="Century Gothic" panose="020B0502020202020204" pitchFamily="34" charset="0"/>
              </a:rPr>
              <a:t>Dogs </a:t>
            </a:r>
            <a:r>
              <a:rPr lang="de-DE" sz="1600" dirty="0" err="1">
                <a:solidFill>
                  <a:srgbClr val="004479"/>
                </a:solidFill>
                <a:latin typeface="Century Gothic" panose="020B0502020202020204" pitchFamily="34" charset="0"/>
              </a:rPr>
              <a:t>that</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naturally</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grow</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rainbow-colored</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fur</a:t>
            </a:r>
            <a:r>
              <a:rPr lang="de-DE" sz="1600" dirty="0">
                <a:solidFill>
                  <a:srgbClr val="004479"/>
                </a:solidFill>
                <a:latin typeface="Century Gothic" panose="020B0502020202020204" pitchFamily="34" charset="0"/>
              </a:rPr>
              <a:t>. </a:t>
            </a:r>
            <a:r>
              <a:rPr lang="de-DE" sz="1600" u="sng" dirty="0" err="1">
                <a:solidFill>
                  <a:srgbClr val="004479"/>
                </a:solidFill>
                <a:latin typeface="Century Gothic" panose="020B0502020202020204" pitchFamily="34" charset="0"/>
              </a:rPr>
              <a:t>Truth</a:t>
            </a:r>
            <a:r>
              <a:rPr lang="de-DE" sz="1600" u="sng" dirty="0">
                <a:solidFill>
                  <a:srgbClr val="004479"/>
                </a:solidFill>
                <a:latin typeface="Century Gothic" panose="020B0502020202020204" pitchFamily="34" charset="0"/>
              </a:rPr>
              <a:t> </a:t>
            </a:r>
            <a:r>
              <a:rPr lang="de-DE" sz="1600" u="sng" dirty="0" err="1">
                <a:solidFill>
                  <a:srgbClr val="004479"/>
                </a:solidFill>
                <a:latin typeface="Century Gothic" panose="020B0502020202020204" pitchFamily="34" charset="0"/>
              </a:rPr>
              <a:t>or</a:t>
            </a:r>
            <a:r>
              <a:rPr lang="de-DE" sz="1600" u="sng" dirty="0">
                <a:solidFill>
                  <a:srgbClr val="004479"/>
                </a:solidFill>
                <a:latin typeface="Century Gothic" panose="020B0502020202020204" pitchFamily="34" charset="0"/>
              </a:rPr>
              <a:t> </a:t>
            </a:r>
            <a:r>
              <a:rPr lang="de-DE" sz="1600" u="sng" dirty="0" err="1">
                <a:solidFill>
                  <a:srgbClr val="004479"/>
                </a:solidFill>
                <a:latin typeface="Century Gothic" panose="020B0502020202020204" pitchFamily="34" charset="0"/>
              </a:rPr>
              <a:t>Lie</a:t>
            </a:r>
            <a:r>
              <a:rPr lang="de-DE" sz="1600" dirty="0">
                <a:solidFill>
                  <a:srgbClr val="004479"/>
                </a:solidFill>
                <a:latin typeface="Century Gothic" panose="020B0502020202020204" pitchFamily="34" charset="0"/>
              </a:rPr>
              <a:t>?</a:t>
            </a:r>
            <a:br>
              <a:rPr lang="de-DE" sz="1600" dirty="0">
                <a:solidFill>
                  <a:srgbClr val="004479"/>
                </a:solidFill>
                <a:latin typeface="Century Gothic" panose="020B0502020202020204" pitchFamily="34" charset="0"/>
              </a:rPr>
            </a:br>
            <a:endParaRPr lang="de-DE" sz="1600" dirty="0">
              <a:solidFill>
                <a:srgbClr val="004479"/>
              </a:solidFill>
              <a:latin typeface="Century Gothic" panose="020B0502020202020204" pitchFamily="34" charset="0"/>
            </a:endParaRPr>
          </a:p>
          <a:p>
            <a:pPr marL="342900" indent="-342900">
              <a:buFont typeface="+mj-lt"/>
              <a:buAutoNum type="arabicPeriod"/>
            </a:pPr>
            <a:r>
              <a:rPr lang="de-DE" sz="1600" dirty="0" err="1">
                <a:solidFill>
                  <a:srgbClr val="004479"/>
                </a:solidFill>
                <a:latin typeface="Century Gothic" panose="020B0502020202020204" pitchFamily="34" charset="0"/>
              </a:rPr>
              <a:t>Bananas</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that</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when</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eaten</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have</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the</a:t>
            </a:r>
            <a:r>
              <a:rPr lang="de-DE" sz="1600" dirty="0">
                <a:solidFill>
                  <a:srgbClr val="004479"/>
                </a:solidFill>
                <a:latin typeface="Century Gothic" panose="020B0502020202020204" pitchFamily="34" charset="0"/>
              </a:rPr>
              <a:t> same </a:t>
            </a:r>
            <a:r>
              <a:rPr lang="de-DE" sz="1600" dirty="0" err="1">
                <a:solidFill>
                  <a:srgbClr val="004479"/>
                </a:solidFill>
                <a:latin typeface="Century Gothic" panose="020B0502020202020204" pitchFamily="34" charset="0"/>
              </a:rPr>
              <a:t>effect</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as</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vaccines</a:t>
            </a:r>
            <a:r>
              <a:rPr lang="de-DE" sz="1600" dirty="0">
                <a:solidFill>
                  <a:srgbClr val="004479"/>
                </a:solidFill>
                <a:latin typeface="Century Gothic" panose="020B0502020202020204" pitchFamily="34" charset="0"/>
              </a:rPr>
              <a:t>. </a:t>
            </a:r>
            <a:r>
              <a:rPr lang="de-DE" sz="1600" u="sng" dirty="0" err="1">
                <a:solidFill>
                  <a:srgbClr val="004479"/>
                </a:solidFill>
                <a:latin typeface="Century Gothic" panose="020B0502020202020204" pitchFamily="34" charset="0"/>
              </a:rPr>
              <a:t>Truth</a:t>
            </a:r>
            <a:r>
              <a:rPr lang="de-DE" sz="1600" u="sng" dirty="0">
                <a:solidFill>
                  <a:srgbClr val="004479"/>
                </a:solidFill>
                <a:latin typeface="Century Gothic" panose="020B0502020202020204" pitchFamily="34" charset="0"/>
              </a:rPr>
              <a:t> </a:t>
            </a:r>
            <a:r>
              <a:rPr lang="de-DE" sz="1600" u="sng" dirty="0" err="1">
                <a:solidFill>
                  <a:srgbClr val="004479"/>
                </a:solidFill>
                <a:latin typeface="Century Gothic" panose="020B0502020202020204" pitchFamily="34" charset="0"/>
              </a:rPr>
              <a:t>or</a:t>
            </a:r>
            <a:r>
              <a:rPr lang="de-DE" sz="1600" u="sng" dirty="0">
                <a:solidFill>
                  <a:srgbClr val="004479"/>
                </a:solidFill>
                <a:latin typeface="Century Gothic" panose="020B0502020202020204" pitchFamily="34" charset="0"/>
              </a:rPr>
              <a:t> </a:t>
            </a:r>
            <a:r>
              <a:rPr lang="de-DE" sz="1600" u="sng" dirty="0" err="1">
                <a:solidFill>
                  <a:srgbClr val="004479"/>
                </a:solidFill>
                <a:latin typeface="Century Gothic" panose="020B0502020202020204" pitchFamily="34" charset="0"/>
              </a:rPr>
              <a:t>Lie</a:t>
            </a:r>
            <a:r>
              <a:rPr lang="de-DE" sz="1600" dirty="0">
                <a:solidFill>
                  <a:srgbClr val="004479"/>
                </a:solidFill>
                <a:latin typeface="Century Gothic" panose="020B0502020202020204" pitchFamily="34" charset="0"/>
              </a:rPr>
              <a:t>?</a:t>
            </a:r>
            <a:br>
              <a:rPr lang="de-DE" sz="1600" dirty="0">
                <a:solidFill>
                  <a:srgbClr val="004479"/>
                </a:solidFill>
                <a:latin typeface="Century Gothic" panose="020B0502020202020204" pitchFamily="34" charset="0"/>
              </a:rPr>
            </a:br>
            <a:endParaRPr lang="de-DE" sz="1600" dirty="0">
              <a:solidFill>
                <a:srgbClr val="004479"/>
              </a:solidFill>
              <a:latin typeface="Century Gothic" panose="020B0502020202020204" pitchFamily="34" charset="0"/>
            </a:endParaRPr>
          </a:p>
          <a:p>
            <a:pPr marL="342900" indent="-342900">
              <a:buFont typeface="+mj-lt"/>
              <a:buAutoNum type="arabicPeriod"/>
            </a:pPr>
            <a:r>
              <a:rPr lang="de-DE" sz="1600" dirty="0" err="1">
                <a:solidFill>
                  <a:srgbClr val="004479"/>
                </a:solidFill>
                <a:latin typeface="Century Gothic" panose="020B0502020202020204" pitchFamily="34" charset="0"/>
              </a:rPr>
              <a:t>Cats</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that</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glow</a:t>
            </a:r>
            <a:r>
              <a:rPr lang="de-DE" sz="1600" dirty="0">
                <a:solidFill>
                  <a:srgbClr val="004479"/>
                </a:solidFill>
                <a:latin typeface="Century Gothic" panose="020B0502020202020204" pitchFamily="34" charset="0"/>
              </a:rPr>
              <a:t> in </a:t>
            </a:r>
            <a:r>
              <a:rPr lang="de-DE" sz="1600" dirty="0" err="1">
                <a:solidFill>
                  <a:srgbClr val="004479"/>
                </a:solidFill>
                <a:latin typeface="Century Gothic" panose="020B0502020202020204" pitchFamily="34" charset="0"/>
              </a:rPr>
              <a:t>the</a:t>
            </a:r>
            <a:r>
              <a:rPr lang="de-DE" sz="1600" dirty="0">
                <a:solidFill>
                  <a:srgbClr val="004479"/>
                </a:solidFill>
                <a:latin typeface="Century Gothic" panose="020B0502020202020204" pitchFamily="34" charset="0"/>
              </a:rPr>
              <a:t> </a:t>
            </a:r>
            <a:r>
              <a:rPr lang="de-DE" sz="1600" dirty="0" err="1">
                <a:solidFill>
                  <a:srgbClr val="004479"/>
                </a:solidFill>
                <a:latin typeface="Century Gothic" panose="020B0502020202020204" pitchFamily="34" charset="0"/>
              </a:rPr>
              <a:t>dark</a:t>
            </a:r>
            <a:r>
              <a:rPr lang="de-DE" sz="1600" dirty="0">
                <a:solidFill>
                  <a:srgbClr val="004479"/>
                </a:solidFill>
                <a:latin typeface="Century Gothic" panose="020B0502020202020204" pitchFamily="34" charset="0"/>
              </a:rPr>
              <a:t>. </a:t>
            </a:r>
            <a:br>
              <a:rPr lang="de-DE" sz="1600" dirty="0">
                <a:solidFill>
                  <a:srgbClr val="004479"/>
                </a:solidFill>
                <a:latin typeface="Century Gothic" panose="020B0502020202020204" pitchFamily="34" charset="0"/>
              </a:rPr>
            </a:br>
            <a:r>
              <a:rPr lang="de-DE" sz="1600" u="sng" dirty="0" err="1">
                <a:solidFill>
                  <a:srgbClr val="004479"/>
                </a:solidFill>
                <a:latin typeface="Century Gothic" panose="020B0502020202020204" pitchFamily="34" charset="0"/>
              </a:rPr>
              <a:t>Truth</a:t>
            </a:r>
            <a:r>
              <a:rPr lang="de-DE" sz="1600" u="sng" dirty="0">
                <a:solidFill>
                  <a:srgbClr val="004479"/>
                </a:solidFill>
                <a:latin typeface="Century Gothic" panose="020B0502020202020204" pitchFamily="34" charset="0"/>
              </a:rPr>
              <a:t> </a:t>
            </a:r>
            <a:r>
              <a:rPr lang="de-DE" sz="1600" u="sng" dirty="0" err="1">
                <a:solidFill>
                  <a:srgbClr val="004479"/>
                </a:solidFill>
                <a:latin typeface="Century Gothic" panose="020B0502020202020204" pitchFamily="34" charset="0"/>
              </a:rPr>
              <a:t>or</a:t>
            </a:r>
            <a:r>
              <a:rPr lang="de-DE" sz="1600" u="sng" dirty="0">
                <a:solidFill>
                  <a:srgbClr val="004479"/>
                </a:solidFill>
                <a:latin typeface="Century Gothic" panose="020B0502020202020204" pitchFamily="34" charset="0"/>
              </a:rPr>
              <a:t> </a:t>
            </a:r>
            <a:r>
              <a:rPr lang="de-DE" sz="1600" u="sng" dirty="0" err="1">
                <a:solidFill>
                  <a:srgbClr val="004479"/>
                </a:solidFill>
                <a:latin typeface="Century Gothic" panose="020B0502020202020204" pitchFamily="34" charset="0"/>
              </a:rPr>
              <a:t>Lie</a:t>
            </a:r>
            <a:r>
              <a:rPr lang="de-DE" sz="1600" dirty="0">
                <a:solidFill>
                  <a:srgbClr val="004479"/>
                </a:solidFill>
                <a:latin typeface="Century Gothic" panose="020B0502020202020204" pitchFamily="34" charset="0"/>
              </a:rPr>
              <a:t>?</a:t>
            </a:r>
          </a:p>
        </p:txBody>
      </p:sp>
      <p:pic>
        <p:nvPicPr>
          <p:cNvPr id="14" name="Picture 13">
            <a:extLst>
              <a:ext uri="{FF2B5EF4-FFF2-40B4-BE49-F238E27FC236}">
                <a16:creationId xmlns:a16="http://schemas.microsoft.com/office/drawing/2014/main" id="{06F80214-7C23-7CAF-714A-051F41584B7A}"/>
              </a:ext>
            </a:extLst>
          </p:cNvPr>
          <p:cNvPicPr>
            <a:picLocks noChangeAspect="1"/>
          </p:cNvPicPr>
          <p:nvPr/>
        </p:nvPicPr>
        <p:blipFill>
          <a:blip r:embed="rId2"/>
          <a:stretch>
            <a:fillRect/>
          </a:stretch>
        </p:blipFill>
        <p:spPr>
          <a:xfrm>
            <a:off x="627585" y="850908"/>
            <a:ext cx="1756399" cy="1756399"/>
          </a:xfrm>
          <a:prstGeom prst="ellipse">
            <a:avLst/>
          </a:prstGeom>
          <a:noFill/>
          <a:ln w="57150" cmpd="thinThick">
            <a:noFill/>
            <a:prstDash val="sysDash"/>
          </a:ln>
        </p:spPr>
      </p:pic>
      <p:pic>
        <p:nvPicPr>
          <p:cNvPr id="15" name="Picture 14">
            <a:extLst>
              <a:ext uri="{FF2B5EF4-FFF2-40B4-BE49-F238E27FC236}">
                <a16:creationId xmlns:a16="http://schemas.microsoft.com/office/drawing/2014/main" id="{13690297-836F-C978-AA8E-6DE274B8C3D8}"/>
              </a:ext>
            </a:extLst>
          </p:cNvPr>
          <p:cNvPicPr>
            <a:picLocks noChangeAspect="1"/>
          </p:cNvPicPr>
          <p:nvPr/>
        </p:nvPicPr>
        <p:blipFill>
          <a:blip r:embed="rId3"/>
          <a:stretch>
            <a:fillRect/>
          </a:stretch>
        </p:blipFill>
        <p:spPr>
          <a:xfrm>
            <a:off x="627584" y="3080924"/>
            <a:ext cx="1756399" cy="1756399"/>
          </a:xfrm>
          <a:prstGeom prst="ellipse">
            <a:avLst/>
          </a:prstGeom>
          <a:noFill/>
          <a:ln w="57150" cmpd="thinThick">
            <a:noFill/>
            <a:prstDash val="sysDash"/>
          </a:ln>
        </p:spPr>
      </p:pic>
      <p:pic>
        <p:nvPicPr>
          <p:cNvPr id="16" name="Picture 15">
            <a:extLst>
              <a:ext uri="{FF2B5EF4-FFF2-40B4-BE49-F238E27FC236}">
                <a16:creationId xmlns:a16="http://schemas.microsoft.com/office/drawing/2014/main" id="{EA239E26-2A29-86DA-44D4-7D68E0245FAB}"/>
              </a:ext>
            </a:extLst>
          </p:cNvPr>
          <p:cNvPicPr>
            <a:picLocks noChangeAspect="1"/>
          </p:cNvPicPr>
          <p:nvPr/>
        </p:nvPicPr>
        <p:blipFill>
          <a:blip r:embed="rId4"/>
          <a:stretch>
            <a:fillRect/>
          </a:stretch>
        </p:blipFill>
        <p:spPr>
          <a:xfrm>
            <a:off x="2740546" y="850908"/>
            <a:ext cx="1756399" cy="1756399"/>
          </a:xfrm>
          <a:prstGeom prst="ellipse">
            <a:avLst/>
          </a:prstGeom>
          <a:noFill/>
          <a:ln w="57150" cmpd="thinThick">
            <a:noFill/>
            <a:prstDash val="sysDash"/>
          </a:ln>
        </p:spPr>
      </p:pic>
      <p:pic>
        <p:nvPicPr>
          <p:cNvPr id="17" name="Picture 16">
            <a:extLst>
              <a:ext uri="{FF2B5EF4-FFF2-40B4-BE49-F238E27FC236}">
                <a16:creationId xmlns:a16="http://schemas.microsoft.com/office/drawing/2014/main" id="{CBC47243-7FC4-72BF-EC39-587CD7378F65}"/>
              </a:ext>
            </a:extLst>
          </p:cNvPr>
          <p:cNvPicPr>
            <a:picLocks noChangeAspect="1"/>
          </p:cNvPicPr>
          <p:nvPr/>
        </p:nvPicPr>
        <p:blipFill>
          <a:blip r:embed="rId5"/>
          <a:stretch>
            <a:fillRect/>
          </a:stretch>
        </p:blipFill>
        <p:spPr>
          <a:xfrm>
            <a:off x="2740546" y="3080924"/>
            <a:ext cx="1756399" cy="1756399"/>
          </a:xfrm>
          <a:prstGeom prst="ellipse">
            <a:avLst/>
          </a:prstGeom>
          <a:noFill/>
          <a:ln w="57150" cmpd="thinThick">
            <a:noFill/>
            <a:prstDash val="sysDash"/>
          </a:ln>
        </p:spPr>
      </p:pic>
      <p:sp>
        <p:nvSpPr>
          <p:cNvPr id="12" name="Rectangle 11">
            <a:extLst>
              <a:ext uri="{FF2B5EF4-FFF2-40B4-BE49-F238E27FC236}">
                <a16:creationId xmlns:a16="http://schemas.microsoft.com/office/drawing/2014/main" id="{AFF6140B-8A18-BA52-0371-4DFD5B7A9503}"/>
              </a:ext>
            </a:extLst>
          </p:cNvPr>
          <p:cNvSpPr/>
          <p:nvPr/>
        </p:nvSpPr>
        <p:spPr>
          <a:xfrm>
            <a:off x="626519" y="850908"/>
            <a:ext cx="3965652" cy="3986415"/>
          </a:xfrm>
          <a:prstGeom prst="rect">
            <a:avLst/>
          </a:prstGeom>
          <a:solidFill>
            <a:srgbClr val="0044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Box 12">
            <a:extLst>
              <a:ext uri="{FF2B5EF4-FFF2-40B4-BE49-F238E27FC236}">
                <a16:creationId xmlns:a16="http://schemas.microsoft.com/office/drawing/2014/main" id="{2B68ADE7-17DF-26BD-ECB8-AFB3E8EF3A62}"/>
              </a:ext>
            </a:extLst>
          </p:cNvPr>
          <p:cNvSpPr txBox="1"/>
          <p:nvPr/>
        </p:nvSpPr>
        <p:spPr>
          <a:xfrm>
            <a:off x="915750" y="1198176"/>
            <a:ext cx="3391270" cy="1569660"/>
          </a:xfrm>
          <a:prstGeom prst="rect">
            <a:avLst/>
          </a:prstGeom>
          <a:noFill/>
        </p:spPr>
        <p:txBody>
          <a:bodyPr wrap="square" rtlCol="0">
            <a:spAutoFit/>
          </a:bodyPr>
          <a:lstStyle/>
          <a:p>
            <a:r>
              <a:rPr lang="de-DE" sz="1600" b="1" dirty="0" err="1">
                <a:solidFill>
                  <a:schemeClr val="bg1"/>
                </a:solidFill>
                <a:latin typeface="Century Gothic" panose="020B0502020202020204" pitchFamily="34" charset="0"/>
              </a:rPr>
              <a:t>Truth</a:t>
            </a:r>
            <a:r>
              <a:rPr lang="de-DE" sz="1600" b="1" dirty="0">
                <a:solidFill>
                  <a:schemeClr val="bg1"/>
                </a:solidFill>
                <a:latin typeface="Century Gothic" panose="020B0502020202020204" pitchFamily="34" charset="0"/>
              </a:rPr>
              <a:t>! </a:t>
            </a:r>
          </a:p>
          <a:p>
            <a:endParaRPr lang="de-DE" sz="1600" dirty="0">
              <a:solidFill>
                <a:schemeClr val="bg1"/>
              </a:solidFill>
              <a:latin typeface="Century Gothic" panose="020B0502020202020204" pitchFamily="34" charset="0"/>
            </a:endParaRPr>
          </a:p>
          <a:p>
            <a:r>
              <a:rPr lang="de-DE" sz="1600" dirty="0" err="1">
                <a:solidFill>
                  <a:schemeClr val="bg1"/>
                </a:solidFill>
                <a:latin typeface="Century Gothic" panose="020B0502020202020204" pitchFamily="34" charset="0"/>
              </a:rPr>
              <a:t>Scientists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have</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inserted</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the</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poison</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gene</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from</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scorpion</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tails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into</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cabbage</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to</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deter</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caterpillars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from</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eating</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it!</a:t>
            </a:r>
            <a:r>
              <a:rPr lang="de-DE" sz="1600" dirty="0">
                <a:solidFill>
                  <a:schemeClr val="bg1"/>
                </a:solidFill>
                <a:latin typeface="Century Gothic" panose="020B0502020202020204" pitchFamily="34" charset="0"/>
              </a:rPr>
              <a:t> </a:t>
            </a:r>
          </a:p>
        </p:txBody>
      </p:sp>
      <p:sp>
        <p:nvSpPr>
          <p:cNvPr id="10" name="Rectangle 9">
            <a:extLst>
              <a:ext uri="{FF2B5EF4-FFF2-40B4-BE49-F238E27FC236}">
                <a16:creationId xmlns:a16="http://schemas.microsoft.com/office/drawing/2014/main" id="{18F88DA9-4E4F-31B7-F13D-003666BFF9B0}"/>
              </a:ext>
            </a:extLst>
          </p:cNvPr>
          <p:cNvSpPr/>
          <p:nvPr/>
        </p:nvSpPr>
        <p:spPr>
          <a:xfrm>
            <a:off x="626518" y="850908"/>
            <a:ext cx="3965652" cy="3986415"/>
          </a:xfrm>
          <a:prstGeom prst="rect">
            <a:avLst/>
          </a:prstGeom>
          <a:solidFill>
            <a:srgbClr val="0044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Box 10">
            <a:extLst>
              <a:ext uri="{FF2B5EF4-FFF2-40B4-BE49-F238E27FC236}">
                <a16:creationId xmlns:a16="http://schemas.microsoft.com/office/drawing/2014/main" id="{11D94574-DA73-82A2-8256-C7FB129FF996}"/>
              </a:ext>
            </a:extLst>
          </p:cNvPr>
          <p:cNvSpPr txBox="1"/>
          <p:nvPr/>
        </p:nvSpPr>
        <p:spPr>
          <a:xfrm>
            <a:off x="915749" y="1198176"/>
            <a:ext cx="3391270" cy="1077218"/>
          </a:xfrm>
          <a:prstGeom prst="rect">
            <a:avLst/>
          </a:prstGeom>
          <a:noFill/>
        </p:spPr>
        <p:txBody>
          <a:bodyPr wrap="square" rtlCol="0">
            <a:spAutoFit/>
          </a:bodyPr>
          <a:lstStyle/>
          <a:p>
            <a:r>
              <a:rPr lang="de-DE" sz="1600" b="1" dirty="0" err="1">
                <a:solidFill>
                  <a:schemeClr val="bg1"/>
                </a:solidFill>
                <a:latin typeface="Century Gothic" panose="020B0502020202020204" pitchFamily="34" charset="0"/>
              </a:rPr>
              <a:t>Lie</a:t>
            </a:r>
            <a:r>
              <a:rPr lang="de-DE" sz="1600" b="1" dirty="0">
                <a:solidFill>
                  <a:schemeClr val="bg1"/>
                </a:solidFill>
                <a:latin typeface="Century Gothic" panose="020B0502020202020204" pitchFamily="34" charset="0"/>
              </a:rPr>
              <a:t>! </a:t>
            </a:r>
          </a:p>
          <a:p>
            <a:endParaRPr lang="de-DE" sz="1600" b="1" dirty="0">
              <a:solidFill>
                <a:schemeClr val="bg1"/>
              </a:solidFill>
              <a:latin typeface="Century Gothic" panose="020B0502020202020204" pitchFamily="34" charset="0"/>
            </a:endParaRPr>
          </a:p>
          <a:p>
            <a:r>
              <a:rPr lang="de-DE" sz="1600" dirty="0">
                <a:solidFill>
                  <a:schemeClr val="bg1"/>
                </a:solidFill>
                <a:latin typeface="Century Gothic" panose="020B0502020202020204" pitchFamily="34" charset="0"/>
              </a:rPr>
              <a:t>This </a:t>
            </a:r>
            <a:r>
              <a:rPr lang="de-DE" sz="1600" dirty="0" err="1">
                <a:solidFill>
                  <a:schemeClr val="bg1"/>
                </a:solidFill>
                <a:latin typeface="Century Gothic" panose="020B0502020202020204" pitchFamily="34" charset="0"/>
              </a:rPr>
              <a:t>genetic</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mutation</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has</a:t>
            </a:r>
            <a:r>
              <a:rPr lang="de-DE" sz="1600" dirty="0">
                <a:solidFill>
                  <a:schemeClr val="bg1"/>
                </a:solidFill>
                <a:latin typeface="Century Gothic" panose="020B0502020202020204" pitchFamily="34" charset="0"/>
              </a:rPr>
              <a:t> not (</a:t>
            </a:r>
            <a:r>
              <a:rPr lang="de-DE" sz="1600" dirty="0" err="1">
                <a:solidFill>
                  <a:schemeClr val="bg1"/>
                </a:solidFill>
                <a:latin typeface="Century Gothic" panose="020B0502020202020204" pitchFamily="34" charset="0"/>
              </a:rPr>
              <a:t>yet</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occurred</a:t>
            </a:r>
            <a:r>
              <a:rPr lang="de-DE" sz="1600" dirty="0">
                <a:solidFill>
                  <a:schemeClr val="bg1"/>
                </a:solidFill>
                <a:latin typeface="Century Gothic" panose="020B0502020202020204" pitchFamily="34" charset="0"/>
              </a:rPr>
              <a:t>.</a:t>
            </a:r>
          </a:p>
        </p:txBody>
      </p:sp>
      <p:sp>
        <p:nvSpPr>
          <p:cNvPr id="8" name="Rectangle 7">
            <a:extLst>
              <a:ext uri="{FF2B5EF4-FFF2-40B4-BE49-F238E27FC236}">
                <a16:creationId xmlns:a16="http://schemas.microsoft.com/office/drawing/2014/main" id="{E8CE8491-F12C-0DC8-D388-8ABDD688A592}"/>
              </a:ext>
            </a:extLst>
          </p:cNvPr>
          <p:cNvSpPr/>
          <p:nvPr/>
        </p:nvSpPr>
        <p:spPr>
          <a:xfrm>
            <a:off x="627584" y="850908"/>
            <a:ext cx="3965652" cy="3986415"/>
          </a:xfrm>
          <a:prstGeom prst="rect">
            <a:avLst/>
          </a:prstGeom>
          <a:solidFill>
            <a:srgbClr val="0044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38CC3512-4B6F-5713-4763-CC1D4B12FB5F}"/>
              </a:ext>
            </a:extLst>
          </p:cNvPr>
          <p:cNvSpPr txBox="1"/>
          <p:nvPr/>
        </p:nvSpPr>
        <p:spPr>
          <a:xfrm>
            <a:off x="916815" y="1198176"/>
            <a:ext cx="3391270" cy="1815882"/>
          </a:xfrm>
          <a:prstGeom prst="rect">
            <a:avLst/>
          </a:prstGeom>
          <a:noFill/>
        </p:spPr>
        <p:txBody>
          <a:bodyPr wrap="square" rtlCol="0">
            <a:spAutoFit/>
          </a:bodyPr>
          <a:lstStyle/>
          <a:p>
            <a:r>
              <a:rPr lang="de-DE" sz="1600" b="1" dirty="0" err="1">
                <a:solidFill>
                  <a:schemeClr val="bg1"/>
                </a:solidFill>
                <a:latin typeface="Century Gothic" panose="020B0502020202020204" pitchFamily="34" charset="0"/>
              </a:rPr>
              <a:t>Truth</a:t>
            </a:r>
            <a:r>
              <a:rPr lang="de-DE" sz="1600" b="1" dirty="0">
                <a:solidFill>
                  <a:schemeClr val="bg1"/>
                </a:solidFill>
                <a:latin typeface="Century Gothic" panose="020B0502020202020204" pitchFamily="34" charset="0"/>
              </a:rPr>
              <a:t>! </a:t>
            </a:r>
          </a:p>
          <a:p>
            <a:endParaRPr lang="de-DE" sz="1600" b="1" dirty="0">
              <a:solidFill>
                <a:schemeClr val="bg1"/>
              </a:solidFill>
              <a:latin typeface="Century Gothic" panose="020B0502020202020204" pitchFamily="34" charset="0"/>
            </a:endParaRPr>
          </a:p>
          <a:p>
            <a:r>
              <a:rPr lang="de-DE" sz="1600" dirty="0" err="1">
                <a:solidFill>
                  <a:schemeClr val="bg1"/>
                </a:solidFill>
                <a:latin typeface="Century Gothic" panose="020B0502020202020204" pitchFamily="34" charset="0"/>
              </a:rPr>
              <a:t>When</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banana</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saplings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are</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injected</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with</a:t>
            </a:r>
            <a:r>
              <a:rPr lang="de-DE" sz="1600" dirty="0">
                <a:solidFill>
                  <a:schemeClr val="bg1"/>
                </a:solidFill>
                <a:latin typeface="Century Gothic" panose="020B0502020202020204" pitchFamily="34" charset="0"/>
              </a:rPr>
              <a:t> an </a:t>
            </a:r>
            <a:r>
              <a:rPr lang="de-DE" sz="1600" dirty="0" err="1">
                <a:solidFill>
                  <a:schemeClr val="bg1"/>
                </a:solidFill>
                <a:latin typeface="Century Gothic" panose="020B0502020202020204" pitchFamily="34" charset="0"/>
              </a:rPr>
              <a:t>altered</a:t>
            </a:r>
            <a:r>
              <a:rPr lang="de-DE" sz="1600" dirty="0">
                <a:solidFill>
                  <a:schemeClr val="bg1"/>
                </a:solidFill>
                <a:latin typeface="Century Gothic" panose="020B0502020202020204" pitchFamily="34" charset="0"/>
              </a:rPr>
              <a:t> form </a:t>
            </a:r>
            <a:r>
              <a:rPr lang="de-DE" sz="1600" dirty="0" err="1">
                <a:solidFill>
                  <a:schemeClr val="bg1"/>
                </a:solidFill>
                <a:latin typeface="Century Gothic" panose="020B0502020202020204" pitchFamily="34" charset="0"/>
              </a:rPr>
              <a:t>of</a:t>
            </a:r>
            <a:r>
              <a:rPr lang="de-DE" sz="1600" dirty="0">
                <a:solidFill>
                  <a:schemeClr val="bg1"/>
                </a:solidFill>
                <a:latin typeface="Century Gothic" panose="020B0502020202020204" pitchFamily="34" charset="0"/>
              </a:rPr>
              <a:t> a </a:t>
            </a:r>
            <a:r>
              <a:rPr lang="de-DE" sz="1600" dirty="0" err="1">
                <a:solidFill>
                  <a:schemeClr val="bg1"/>
                </a:solidFill>
                <a:latin typeface="Century Gothic" panose="020B0502020202020204" pitchFamily="34" charset="0"/>
              </a:rPr>
              <a:t>virus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its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fruit</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becomes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full</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of</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virus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proteins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and</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works</a:t>
            </a:r>
            <a:r>
              <a:rPr lang="de-DE" sz="1600" dirty="0">
                <a:solidFill>
                  <a:schemeClr val="bg1"/>
                </a:solidFill>
                <a:latin typeface="Century Gothic" panose="020B0502020202020204" pitchFamily="34" charset="0"/>
              </a:rPr>
              <a:t> like a </a:t>
            </a:r>
            <a:r>
              <a:rPr lang="de-DE" sz="1600" dirty="0" err="1">
                <a:solidFill>
                  <a:schemeClr val="bg1"/>
                </a:solidFill>
                <a:latin typeface="Century Gothic" panose="020B0502020202020204" pitchFamily="34" charset="0"/>
              </a:rPr>
              <a:t>regular</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vaccine</a:t>
            </a:r>
            <a:r>
              <a:rPr lang="de-DE" sz="1600" dirty="0">
                <a:solidFill>
                  <a:schemeClr val="bg1"/>
                </a:solidFill>
                <a:latin typeface="Century Gothic" panose="020B0502020202020204" pitchFamily="34" charset="0"/>
              </a:rPr>
              <a:t>.</a:t>
            </a:r>
          </a:p>
        </p:txBody>
      </p:sp>
      <p:sp>
        <p:nvSpPr>
          <p:cNvPr id="6" name="Rectangle 5">
            <a:extLst>
              <a:ext uri="{FF2B5EF4-FFF2-40B4-BE49-F238E27FC236}">
                <a16:creationId xmlns:a16="http://schemas.microsoft.com/office/drawing/2014/main" id="{83ADC71C-69E9-4320-49C5-5A3366C55645}"/>
              </a:ext>
            </a:extLst>
          </p:cNvPr>
          <p:cNvSpPr/>
          <p:nvPr/>
        </p:nvSpPr>
        <p:spPr>
          <a:xfrm>
            <a:off x="628650" y="850908"/>
            <a:ext cx="3965652" cy="3986415"/>
          </a:xfrm>
          <a:prstGeom prst="rect">
            <a:avLst/>
          </a:prstGeom>
          <a:solidFill>
            <a:srgbClr val="0044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Box 6">
            <a:extLst>
              <a:ext uri="{FF2B5EF4-FFF2-40B4-BE49-F238E27FC236}">
                <a16:creationId xmlns:a16="http://schemas.microsoft.com/office/drawing/2014/main" id="{FA69B5E5-10CB-11C4-3C64-EBAC074F5941}"/>
              </a:ext>
            </a:extLst>
          </p:cNvPr>
          <p:cNvSpPr txBox="1"/>
          <p:nvPr/>
        </p:nvSpPr>
        <p:spPr>
          <a:xfrm>
            <a:off x="917880" y="1198176"/>
            <a:ext cx="3498895" cy="1815882"/>
          </a:xfrm>
          <a:prstGeom prst="rect">
            <a:avLst/>
          </a:prstGeom>
          <a:noFill/>
        </p:spPr>
        <p:txBody>
          <a:bodyPr wrap="square" rtlCol="0">
            <a:spAutoFit/>
          </a:bodyPr>
          <a:lstStyle/>
          <a:p>
            <a:r>
              <a:rPr lang="de-DE" sz="1600" b="1" dirty="0" err="1">
                <a:solidFill>
                  <a:schemeClr val="bg1"/>
                </a:solidFill>
                <a:latin typeface="Century Gothic" panose="020B0502020202020204" pitchFamily="34" charset="0"/>
              </a:rPr>
              <a:t>Truth</a:t>
            </a:r>
            <a:r>
              <a:rPr lang="de-DE" sz="1600" b="1" dirty="0">
                <a:solidFill>
                  <a:schemeClr val="bg1"/>
                </a:solidFill>
                <a:latin typeface="Century Gothic" panose="020B0502020202020204" pitchFamily="34" charset="0"/>
              </a:rPr>
              <a:t>! </a:t>
            </a:r>
          </a:p>
          <a:p>
            <a:endParaRPr lang="de-DE" sz="1600" b="1" dirty="0">
              <a:solidFill>
                <a:schemeClr val="bg1"/>
              </a:solidFill>
              <a:latin typeface="Century Gothic" panose="020B0502020202020204" pitchFamily="34" charset="0"/>
            </a:endParaRPr>
          </a:p>
          <a:p>
            <a:r>
              <a:rPr lang="de-DE" sz="1600" dirty="0" err="1">
                <a:solidFill>
                  <a:schemeClr val="bg1"/>
                </a:solidFill>
                <a:latin typeface="Century Gothic" panose="020B0502020202020204" pitchFamily="34" charset="0"/>
              </a:rPr>
              <a:t>To</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help</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researchers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study</a:t>
            </a:r>
            <a:r>
              <a:rPr lang="de-DE" sz="1600" dirty="0">
                <a:solidFill>
                  <a:schemeClr val="bg1"/>
                </a:solidFill>
                <a:latin typeface="Century Gothic" panose="020B0502020202020204" pitchFamily="34" charset="0"/>
              </a:rPr>
              <a:t> human </a:t>
            </a:r>
            <a:r>
              <a:rPr lang="de-DE" sz="1600" dirty="0" err="1">
                <a:solidFill>
                  <a:schemeClr val="bg1"/>
                </a:solidFill>
                <a:latin typeface="Century Gothic" panose="020B0502020202020204" pitchFamily="34" charset="0"/>
              </a:rPr>
              <a:t>disease</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better</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domestic</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cats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were</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bred</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with</a:t>
            </a:r>
            <a:r>
              <a:rPr lang="de-DE" sz="1600" dirty="0">
                <a:solidFill>
                  <a:schemeClr val="bg1"/>
                </a:solidFill>
                <a:latin typeface="Century Gothic" panose="020B0502020202020204" pitchFamily="34" charset="0"/>
              </a:rPr>
              <a:t> a </a:t>
            </a:r>
            <a:r>
              <a:rPr lang="de-DE" sz="1600" dirty="0" err="1">
                <a:solidFill>
                  <a:schemeClr val="bg1"/>
                </a:solidFill>
                <a:latin typeface="Century Gothic" panose="020B0502020202020204" pitchFamily="34" charset="0"/>
              </a:rPr>
              <a:t>gene</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from</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jellyfish</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that</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makes</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them</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glow</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under</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ultraviolet</a:t>
            </a:r>
            <a:r>
              <a:rPr lang="de-DE" sz="1600" dirty="0">
                <a:solidFill>
                  <a:schemeClr val="bg1"/>
                </a:solidFill>
                <a:latin typeface="Century Gothic" panose="020B0502020202020204" pitchFamily="34" charset="0"/>
              </a:rPr>
              <a:t> (</a:t>
            </a:r>
            <a:r>
              <a:rPr lang="de-DE" sz="1600" dirty="0" err="1">
                <a:solidFill>
                  <a:schemeClr val="bg1"/>
                </a:solidFill>
                <a:latin typeface="Century Gothic" panose="020B0502020202020204" pitchFamily="34" charset="0"/>
              </a:rPr>
              <a:t>black</a:t>
            </a:r>
            <a:r>
              <a:rPr lang="de-DE" sz="1600" dirty="0">
                <a:solidFill>
                  <a:schemeClr val="bg1"/>
                </a:solidFill>
                <a:latin typeface="Century Gothic" panose="020B0502020202020204" pitchFamily="34" charset="0"/>
              </a:rPr>
              <a:t>) light!</a:t>
            </a:r>
          </a:p>
        </p:txBody>
      </p:sp>
      <p:sp>
        <p:nvSpPr>
          <p:cNvPr id="19" name="Text Placeholder 18">
            <a:extLst>
              <a:ext uri="{FF2B5EF4-FFF2-40B4-BE49-F238E27FC236}">
                <a16:creationId xmlns:a16="http://schemas.microsoft.com/office/drawing/2014/main" id="{B01EBAF6-151D-6C55-2FA3-90BC109E8FE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3970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13" grpId="1"/>
      <p:bldP spid="10" grpId="0" animBg="1"/>
      <p:bldP spid="10" grpId="1" animBg="1"/>
      <p:bldP spid="11" grpId="0"/>
      <p:bldP spid="11" grpId="1"/>
      <p:bldP spid="8" grpId="0" animBg="1"/>
      <p:bldP spid="8" grpId="1" animBg="1"/>
      <p:bldP spid="9" grpId="0"/>
      <p:bldP spid="9" grpId="1"/>
      <p:bldP spid="6" grpId="0" animBg="1"/>
      <p:bldP spid="6" grpId="1" animBg="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3412F7-F37A-DDAC-0BB0-5C9621F3845F}"/>
              </a:ext>
            </a:extLst>
          </p:cNvPr>
          <p:cNvSpPr>
            <a:spLocks noGrp="1"/>
          </p:cNvSpPr>
          <p:nvPr>
            <p:ph type="sldNum" sz="quarter" idx="12"/>
          </p:nvPr>
        </p:nvSpPr>
        <p:spPr/>
        <p:txBody>
          <a:bodyPr/>
          <a:lstStyle/>
          <a:p>
            <a:fld id="{FAE1117A-9B3B-2C4E-BCD5-1436D0728346}" type="slidenum">
              <a:rPr lang="en-US" smtClean="0"/>
              <a:t>2</a:t>
            </a:fld>
            <a:endParaRPr lang="en-US"/>
          </a:p>
        </p:txBody>
      </p:sp>
      <p:sp>
        <p:nvSpPr>
          <p:cNvPr id="3" name="Text Placeholder 2">
            <a:extLst>
              <a:ext uri="{FF2B5EF4-FFF2-40B4-BE49-F238E27FC236}">
                <a16:creationId xmlns:a16="http://schemas.microsoft.com/office/drawing/2014/main" id="{88054C0F-0E0A-DAB0-2D89-C2CDBDD09B6A}"/>
              </a:ext>
            </a:extLst>
          </p:cNvPr>
          <p:cNvSpPr>
            <a:spLocks noGrp="1"/>
          </p:cNvSpPr>
          <p:nvPr>
            <p:ph type="body" sz="quarter" idx="13"/>
          </p:nvPr>
        </p:nvSpPr>
        <p:spPr>
          <a:xfrm>
            <a:off x="1266822" y="395778"/>
            <a:ext cx="3129329" cy="243620"/>
          </a:xfrm>
        </p:spPr>
        <p:txBody>
          <a:bodyPr/>
          <a:lstStyle/>
          <a:p>
            <a:r>
              <a:rPr lang="en-US" dirty="0"/>
              <a:t>TAKE A STANCE</a:t>
            </a:r>
          </a:p>
        </p:txBody>
      </p:sp>
      <p:sp>
        <p:nvSpPr>
          <p:cNvPr id="4" name="Text Placeholder 3">
            <a:extLst>
              <a:ext uri="{FF2B5EF4-FFF2-40B4-BE49-F238E27FC236}">
                <a16:creationId xmlns:a16="http://schemas.microsoft.com/office/drawing/2014/main" id="{D30F7A93-3CD6-DCAD-1CC9-55E5D084ACE8}"/>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640D9B14-E548-A8B3-143F-742C3A1732F1}"/>
              </a:ext>
            </a:extLst>
          </p:cNvPr>
          <p:cNvPicPr>
            <a:picLocks noChangeAspect="1"/>
          </p:cNvPicPr>
          <p:nvPr/>
        </p:nvPicPr>
        <p:blipFill rotWithShape="1">
          <a:blip r:embed="rId2"/>
          <a:srcRect l="13571" t="13571" r="12759" b="12759"/>
          <a:stretch/>
        </p:blipFill>
        <p:spPr>
          <a:xfrm rot="5400000">
            <a:off x="535936" y="850908"/>
            <a:ext cx="3187399" cy="3187399"/>
          </a:xfrm>
          <a:prstGeom prst="ellipse">
            <a:avLst/>
          </a:prstGeom>
          <a:ln w="57150" cmpd="thinThick">
            <a:noFill/>
            <a:prstDash val="sysDash"/>
          </a:ln>
        </p:spPr>
      </p:pic>
      <p:sp>
        <p:nvSpPr>
          <p:cNvPr id="6" name="TextBox 5">
            <a:extLst>
              <a:ext uri="{FF2B5EF4-FFF2-40B4-BE49-F238E27FC236}">
                <a16:creationId xmlns:a16="http://schemas.microsoft.com/office/drawing/2014/main" id="{E75E1EE4-06EA-92BF-7D22-71D230872EB5}"/>
              </a:ext>
            </a:extLst>
          </p:cNvPr>
          <p:cNvSpPr txBox="1"/>
          <p:nvPr/>
        </p:nvSpPr>
        <p:spPr>
          <a:xfrm>
            <a:off x="4717340" y="1913153"/>
            <a:ext cx="3097069" cy="1569660"/>
          </a:xfrm>
          <a:prstGeom prst="rect">
            <a:avLst/>
          </a:prstGeom>
          <a:noFill/>
        </p:spPr>
        <p:txBody>
          <a:bodyPr wrap="square" rtlCol="0">
            <a:spAutoFit/>
          </a:bodyPr>
          <a:lstStyle/>
          <a:p>
            <a:r>
              <a:rPr lang="en-US" sz="1600" b="1" dirty="0">
                <a:solidFill>
                  <a:srgbClr val="004479"/>
                </a:solidFill>
                <a:latin typeface="Century Gothic" panose="020B0502020202020204" pitchFamily="34" charset="0"/>
              </a:rPr>
              <a:t>Agree/Disagree Line</a:t>
            </a:r>
            <a:r>
              <a:rPr lang="en-US" sz="1600" dirty="0">
                <a:solidFill>
                  <a:srgbClr val="004479"/>
                </a:solidFill>
                <a:latin typeface="Century Gothic" panose="020B0502020202020204" pitchFamily="34" charset="0"/>
              </a:rPr>
              <a:t>:</a:t>
            </a:r>
          </a:p>
          <a:p>
            <a:endParaRPr lang="en-US" sz="1600" dirty="0">
              <a:solidFill>
                <a:srgbClr val="004479"/>
              </a:solidFill>
              <a:latin typeface="Century Gothic" panose="020B0502020202020204" pitchFamily="34" charset="0"/>
            </a:endParaRPr>
          </a:p>
          <a:p>
            <a:r>
              <a:rPr lang="en-US" sz="1600" dirty="0">
                <a:solidFill>
                  <a:srgbClr val="004479"/>
                </a:solidFill>
                <a:latin typeface="Century Gothic" panose="020B0502020202020204" pitchFamily="34" charset="0"/>
              </a:rPr>
              <a:t>Considering the three truths, do you agree or disagree with humans influencing the traits of organisms? </a:t>
            </a:r>
          </a:p>
        </p:txBody>
      </p:sp>
      <p:sp>
        <p:nvSpPr>
          <p:cNvPr id="7" name="TextBox 6">
            <a:extLst>
              <a:ext uri="{FF2B5EF4-FFF2-40B4-BE49-F238E27FC236}">
                <a16:creationId xmlns:a16="http://schemas.microsoft.com/office/drawing/2014/main" id="{9EAEC115-AE7D-81D5-5BFF-0BA5893D4C26}"/>
              </a:ext>
            </a:extLst>
          </p:cNvPr>
          <p:cNvSpPr txBox="1"/>
          <p:nvPr/>
        </p:nvSpPr>
        <p:spPr>
          <a:xfrm>
            <a:off x="4717340" y="1297599"/>
            <a:ext cx="3396329" cy="2800767"/>
          </a:xfrm>
          <a:prstGeom prst="rect">
            <a:avLst/>
          </a:prstGeom>
          <a:noFill/>
        </p:spPr>
        <p:txBody>
          <a:bodyPr wrap="square" rtlCol="0">
            <a:spAutoFit/>
          </a:bodyPr>
          <a:lstStyle/>
          <a:p>
            <a:pPr lvl="0">
              <a:defRPr/>
            </a:pPr>
            <a:r>
              <a:rPr lang="en-US" sz="1600" kern="1200" dirty="0">
                <a:solidFill>
                  <a:srgbClr val="004479"/>
                </a:solidFill>
                <a:latin typeface="Century Gothic" panose="020B0502020202020204" pitchFamily="34" charset="0"/>
              </a:rPr>
              <a:t>Considering your stance from before and the new information introduced in the video, what are some of the potential benefits and considerations of being able to influence the traits of organisms? </a:t>
            </a:r>
            <a:br>
              <a:rPr lang="en-US" sz="1600" kern="1200" dirty="0">
                <a:solidFill>
                  <a:srgbClr val="004479"/>
                </a:solidFill>
                <a:latin typeface="Century Gothic" panose="020B0502020202020204" pitchFamily="34" charset="0"/>
              </a:rPr>
            </a:br>
            <a:br>
              <a:rPr lang="en-US" sz="1600" kern="1200" dirty="0">
                <a:solidFill>
                  <a:srgbClr val="004479"/>
                </a:solidFill>
                <a:latin typeface="Century Gothic" panose="020B0502020202020204" pitchFamily="34" charset="0"/>
              </a:rPr>
            </a:br>
            <a:r>
              <a:rPr lang="en-US" sz="1600" kern="1200" dirty="0">
                <a:solidFill>
                  <a:srgbClr val="004479"/>
                </a:solidFill>
                <a:latin typeface="Century Gothic" panose="020B0502020202020204" pitchFamily="34" charset="0"/>
              </a:rPr>
              <a:t>Did anything in the video make you change or reconsider your opinion?</a:t>
            </a:r>
            <a:endParaRPr lang="en-US" sz="1600" b="1" dirty="0">
              <a:solidFill>
                <a:srgbClr val="004479"/>
              </a:solidFill>
              <a:latin typeface="Century Gothic" panose="020B0502020202020204" pitchFamily="34" charset="0"/>
              <a:ea typeface="Calibri"/>
              <a:cs typeface="Calibri"/>
              <a:sym typeface="Calibri"/>
            </a:endParaRPr>
          </a:p>
        </p:txBody>
      </p:sp>
      <p:sp>
        <p:nvSpPr>
          <p:cNvPr id="8" name="Rounded Rectangle 9">
            <a:hlinkClick r:id="rId3"/>
            <a:extLst>
              <a:ext uri="{FF2B5EF4-FFF2-40B4-BE49-F238E27FC236}">
                <a16:creationId xmlns:a16="http://schemas.microsoft.com/office/drawing/2014/main" id="{EE7AA1E4-D750-EA10-BB61-F2F30227656C}"/>
              </a:ext>
            </a:extLst>
          </p:cNvPr>
          <p:cNvSpPr/>
          <p:nvPr/>
        </p:nvSpPr>
        <p:spPr>
          <a:xfrm>
            <a:off x="1367505" y="4266525"/>
            <a:ext cx="1513755" cy="420129"/>
          </a:xfrm>
          <a:prstGeom prst="roundRect">
            <a:avLst/>
          </a:prstGeom>
          <a:solidFill>
            <a:srgbClr val="0070C0"/>
          </a:solidFill>
          <a:ln w="22225" cmpd="tri">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0201"/>
              </a:solidFill>
            </a:endParaRPr>
          </a:p>
        </p:txBody>
      </p:sp>
      <p:sp>
        <p:nvSpPr>
          <p:cNvPr id="9" name="TextBox 8">
            <a:hlinkClick r:id="rId3"/>
            <a:extLst>
              <a:ext uri="{FF2B5EF4-FFF2-40B4-BE49-F238E27FC236}">
                <a16:creationId xmlns:a16="http://schemas.microsoft.com/office/drawing/2014/main" id="{A2CB0CB0-F916-6E97-3700-5914440891F5}"/>
              </a:ext>
            </a:extLst>
          </p:cNvPr>
          <p:cNvSpPr txBox="1"/>
          <p:nvPr/>
        </p:nvSpPr>
        <p:spPr>
          <a:xfrm>
            <a:off x="1134550" y="4338089"/>
            <a:ext cx="1979663" cy="276999"/>
          </a:xfrm>
          <a:prstGeom prst="rect">
            <a:avLst/>
          </a:prstGeom>
          <a:noFill/>
        </p:spPr>
        <p:txBody>
          <a:bodyPr wrap="square" rtlCol="0">
            <a:spAutoFit/>
          </a:bodyPr>
          <a:lstStyle/>
          <a:p>
            <a:pPr algn="ctr"/>
            <a:r>
              <a:rPr lang="de-DE" sz="12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Watch Video</a:t>
            </a:r>
            <a:endParaRPr lang="de-DE" sz="1200" u="sng"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807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DC916D-177B-FAF2-E813-CBB9EC9B8ADD}"/>
              </a:ext>
            </a:extLst>
          </p:cNvPr>
          <p:cNvSpPr>
            <a:spLocks noGrp="1"/>
          </p:cNvSpPr>
          <p:nvPr>
            <p:ph type="sldNum" sz="quarter" idx="12"/>
          </p:nvPr>
        </p:nvSpPr>
        <p:spPr/>
        <p:txBody>
          <a:bodyPr/>
          <a:lstStyle/>
          <a:p>
            <a:fld id="{FAE1117A-9B3B-2C4E-BCD5-1436D0728346}" type="slidenum">
              <a:rPr lang="en-US" smtClean="0"/>
              <a:t>3</a:t>
            </a:fld>
            <a:endParaRPr lang="en-US"/>
          </a:p>
        </p:txBody>
      </p:sp>
      <p:sp>
        <p:nvSpPr>
          <p:cNvPr id="3" name="Text Placeholder 2">
            <a:extLst>
              <a:ext uri="{FF2B5EF4-FFF2-40B4-BE49-F238E27FC236}">
                <a16:creationId xmlns:a16="http://schemas.microsoft.com/office/drawing/2014/main" id="{D2E1AA4C-9B22-B220-8ABD-0C6A09AEC45E}"/>
              </a:ext>
            </a:extLst>
          </p:cNvPr>
          <p:cNvSpPr>
            <a:spLocks noGrp="1"/>
          </p:cNvSpPr>
          <p:nvPr>
            <p:ph type="body" sz="quarter" idx="13"/>
          </p:nvPr>
        </p:nvSpPr>
        <p:spPr>
          <a:xfrm>
            <a:off x="1266823" y="400008"/>
            <a:ext cx="3129329" cy="243620"/>
          </a:xfrm>
        </p:spPr>
        <p:txBody>
          <a:bodyPr/>
          <a:lstStyle/>
          <a:p>
            <a:r>
              <a:rPr lang="en-US" dirty="0"/>
              <a:t>BREAKING NEWS</a:t>
            </a:r>
          </a:p>
        </p:txBody>
      </p:sp>
      <p:sp>
        <p:nvSpPr>
          <p:cNvPr id="4" name="Text Placeholder 3">
            <a:extLst>
              <a:ext uri="{FF2B5EF4-FFF2-40B4-BE49-F238E27FC236}">
                <a16:creationId xmlns:a16="http://schemas.microsoft.com/office/drawing/2014/main" id="{5B62C5E3-79F0-7FF3-18F1-6CF4EFAE4D78}"/>
              </a:ext>
            </a:extLst>
          </p:cNvPr>
          <p:cNvSpPr>
            <a:spLocks noGrp="1"/>
          </p:cNvSpPr>
          <p:nvPr>
            <p:ph type="body" sz="quarter" idx="14"/>
          </p:nvPr>
        </p:nvSpPr>
        <p:spPr/>
        <p:txBody>
          <a:bodyPr/>
          <a:lstStyle/>
          <a:p>
            <a:endParaRPr lang="en-US"/>
          </a:p>
        </p:txBody>
      </p:sp>
      <p:sp>
        <p:nvSpPr>
          <p:cNvPr id="5" name="Rounded Rectangle 12">
            <a:hlinkClick r:id="rId2"/>
            <a:extLst>
              <a:ext uri="{FF2B5EF4-FFF2-40B4-BE49-F238E27FC236}">
                <a16:creationId xmlns:a16="http://schemas.microsoft.com/office/drawing/2014/main" id="{465C7414-CE4E-96FF-1A2A-16B0C8084A3D}"/>
              </a:ext>
            </a:extLst>
          </p:cNvPr>
          <p:cNvSpPr/>
          <p:nvPr/>
        </p:nvSpPr>
        <p:spPr>
          <a:xfrm>
            <a:off x="1460219" y="4069763"/>
            <a:ext cx="1513755" cy="420129"/>
          </a:xfrm>
          <a:prstGeom prst="roundRect">
            <a:avLst/>
          </a:prstGeom>
          <a:solidFill>
            <a:srgbClr val="0070C0"/>
          </a:solidFill>
          <a:ln w="22225" cmpd="tri">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0201"/>
              </a:solidFill>
            </a:endParaRPr>
          </a:p>
        </p:txBody>
      </p:sp>
      <p:sp>
        <p:nvSpPr>
          <p:cNvPr id="6" name="TextBox 5">
            <a:hlinkClick r:id="rId2"/>
            <a:extLst>
              <a:ext uri="{FF2B5EF4-FFF2-40B4-BE49-F238E27FC236}">
                <a16:creationId xmlns:a16="http://schemas.microsoft.com/office/drawing/2014/main" id="{46B18E69-79F8-4FE9-844D-48E20A17C582}"/>
              </a:ext>
            </a:extLst>
          </p:cNvPr>
          <p:cNvSpPr txBox="1"/>
          <p:nvPr/>
        </p:nvSpPr>
        <p:spPr>
          <a:xfrm>
            <a:off x="1253870" y="4116615"/>
            <a:ext cx="1979663" cy="276999"/>
          </a:xfrm>
          <a:prstGeom prst="rect">
            <a:avLst/>
          </a:prstGeom>
          <a:noFill/>
        </p:spPr>
        <p:txBody>
          <a:bodyPr wrap="square" rtlCol="0">
            <a:spAutoFit/>
          </a:bodyPr>
          <a:lstStyle/>
          <a:p>
            <a:pPr algn="ctr"/>
            <a:r>
              <a:rPr lang="de-DE" sz="1200" dirty="0">
                <a:solidFill>
                  <a:schemeClr val="bg1"/>
                </a:solidFill>
                <a:latin typeface="Century Gothic" panose="020B0502020202020204" pitchFamily="34" charset="0"/>
                <a:hlinkClick r:id="rId2">
                  <a:extLst>
                    <a:ext uri="{A12FA001-AC4F-418D-AE19-62706E023703}">
                      <ahyp:hlinkClr xmlns:ahyp="http://schemas.microsoft.com/office/drawing/2018/hyperlinkcolor" val="tx"/>
                    </a:ext>
                  </a:extLst>
                </a:hlinkClick>
              </a:rPr>
              <a:t>Watch Video</a:t>
            </a:r>
            <a:endParaRPr lang="de-DE" sz="1200" dirty="0">
              <a:solidFill>
                <a:schemeClr val="bg1"/>
              </a:solidFill>
              <a:latin typeface="Century Gothic" panose="020B0502020202020204" pitchFamily="34" charset="0"/>
            </a:endParaRPr>
          </a:p>
        </p:txBody>
      </p:sp>
      <p:pic>
        <p:nvPicPr>
          <p:cNvPr id="7" name="Picture 6">
            <a:extLst>
              <a:ext uri="{FF2B5EF4-FFF2-40B4-BE49-F238E27FC236}">
                <a16:creationId xmlns:a16="http://schemas.microsoft.com/office/drawing/2014/main" id="{DBA07E9A-EA38-35E1-0825-259D833B54B5}"/>
              </a:ext>
            </a:extLst>
          </p:cNvPr>
          <p:cNvPicPr>
            <a:picLocks noChangeAspect="1"/>
          </p:cNvPicPr>
          <p:nvPr/>
        </p:nvPicPr>
        <p:blipFill>
          <a:blip r:embed="rId3"/>
          <a:stretch>
            <a:fillRect/>
          </a:stretch>
        </p:blipFill>
        <p:spPr>
          <a:xfrm>
            <a:off x="621926" y="760881"/>
            <a:ext cx="3187399" cy="3187399"/>
          </a:xfrm>
          <a:prstGeom prst="ellipse">
            <a:avLst/>
          </a:prstGeom>
          <a:ln w="57150" cmpd="thinThick">
            <a:noFill/>
            <a:prstDash val="sysDash"/>
          </a:ln>
        </p:spPr>
      </p:pic>
      <p:sp>
        <p:nvSpPr>
          <p:cNvPr id="8" name="Rectangle 7">
            <a:extLst>
              <a:ext uri="{FF2B5EF4-FFF2-40B4-BE49-F238E27FC236}">
                <a16:creationId xmlns:a16="http://schemas.microsoft.com/office/drawing/2014/main" id="{62F72119-ADA6-7460-89C8-8917C8B77688}"/>
              </a:ext>
            </a:extLst>
          </p:cNvPr>
          <p:cNvSpPr/>
          <p:nvPr/>
        </p:nvSpPr>
        <p:spPr>
          <a:xfrm>
            <a:off x="4123411" y="395778"/>
            <a:ext cx="4709137" cy="4524315"/>
          </a:xfrm>
          <a:prstGeom prst="rect">
            <a:avLst/>
          </a:prstGeom>
        </p:spPr>
        <p:txBody>
          <a:bodyPr wrap="square">
            <a:spAutoFit/>
          </a:bodyPr>
          <a:lstStyle/>
          <a:p>
            <a:r>
              <a:rPr lang="en-US" sz="1600" b="1" i="1" dirty="0">
                <a:solidFill>
                  <a:srgbClr val="004479"/>
                </a:solidFill>
                <a:latin typeface="Century Gothic" panose="020B0502020202020204" pitchFamily="34" charset="0"/>
              </a:rPr>
              <a:t>Just In!: </a:t>
            </a:r>
            <a:r>
              <a:rPr lang="en-US" sz="1600" dirty="0">
                <a:solidFill>
                  <a:srgbClr val="004479"/>
                </a:solidFill>
                <a:latin typeface="Century Gothic" panose="020B0502020202020204" pitchFamily="34" charset="0"/>
              </a:rPr>
              <a:t>The CDC has just announced a Zika outbreak in your area. In addition, they’re reporting that the population of </a:t>
            </a:r>
            <a:r>
              <a:rPr lang="en-US" sz="1600" i="1" dirty="0" err="1">
                <a:solidFill>
                  <a:srgbClr val="004479"/>
                </a:solidFill>
                <a:latin typeface="Century Gothic" panose="020B0502020202020204" pitchFamily="34" charset="0"/>
              </a:rPr>
              <a:t>Aedes</a:t>
            </a:r>
            <a:r>
              <a:rPr lang="en-US" sz="1600" i="1" dirty="0">
                <a:solidFill>
                  <a:srgbClr val="004479"/>
                </a:solidFill>
                <a:latin typeface="Century Gothic" panose="020B0502020202020204" pitchFamily="34" charset="0"/>
              </a:rPr>
              <a:t> aegypti</a:t>
            </a:r>
            <a:r>
              <a:rPr lang="en-US" sz="1600" dirty="0">
                <a:solidFill>
                  <a:srgbClr val="004479"/>
                </a:solidFill>
                <a:latin typeface="Century Gothic" panose="020B0502020202020204" pitchFamily="34" charset="0"/>
              </a:rPr>
              <a:t> mosquitos has reached alarming levels. </a:t>
            </a:r>
          </a:p>
          <a:p>
            <a:endParaRPr lang="en-US" sz="1600" dirty="0">
              <a:solidFill>
                <a:srgbClr val="004479"/>
              </a:solidFill>
              <a:latin typeface="Century Gothic" panose="020B0502020202020204" pitchFamily="34" charset="0"/>
            </a:endParaRPr>
          </a:p>
          <a:p>
            <a:pPr lvl="1"/>
            <a:r>
              <a:rPr lang="en-US" sz="1600" dirty="0">
                <a:solidFill>
                  <a:srgbClr val="004479"/>
                </a:solidFill>
                <a:latin typeface="Century Gothic" panose="020B0502020202020204" pitchFamily="34" charset="0"/>
              </a:rPr>
              <a:t>Scientists have been using a variety of approaches to modify mosquitos in order to halt its spread. </a:t>
            </a:r>
          </a:p>
          <a:p>
            <a:pPr lvl="1"/>
            <a:endParaRPr lang="en-US" sz="1600" dirty="0">
              <a:solidFill>
                <a:srgbClr val="004479"/>
              </a:solidFill>
              <a:latin typeface="Century Gothic" panose="020B0502020202020204" pitchFamily="34" charset="0"/>
            </a:endParaRPr>
          </a:p>
          <a:p>
            <a:pPr lvl="1"/>
            <a:r>
              <a:rPr lang="en-US" sz="1600" dirty="0">
                <a:solidFill>
                  <a:srgbClr val="004479"/>
                </a:solidFill>
                <a:latin typeface="Century Gothic" panose="020B0502020202020204" pitchFamily="34" charset="0"/>
              </a:rPr>
              <a:t>After learning more about the role mosquitos play in transmitting this extremely dangerous disease and the strategies scientists are trying to prevent it from spreading, you will take a position on one of the strategies and debate with your fellow classmates to arrive at a recommended approach to combat this local health crisis.</a:t>
            </a:r>
          </a:p>
        </p:txBody>
      </p:sp>
    </p:spTree>
    <p:extLst>
      <p:ext uri="{BB962C8B-B14F-4D97-AF65-F5344CB8AC3E}">
        <p14:creationId xmlns:p14="http://schemas.microsoft.com/office/powerpoint/2010/main" val="4688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180D6F-E51D-604E-7FDC-4A3AD6396F92}"/>
              </a:ext>
            </a:extLst>
          </p:cNvPr>
          <p:cNvSpPr>
            <a:spLocks noGrp="1"/>
          </p:cNvSpPr>
          <p:nvPr>
            <p:ph type="sldNum" sz="quarter" idx="12"/>
          </p:nvPr>
        </p:nvSpPr>
        <p:spPr/>
        <p:txBody>
          <a:bodyPr/>
          <a:lstStyle/>
          <a:p>
            <a:fld id="{FAE1117A-9B3B-2C4E-BCD5-1436D0728346}" type="slidenum">
              <a:rPr lang="en-US" smtClean="0"/>
              <a:t>4</a:t>
            </a:fld>
            <a:endParaRPr lang="en-US"/>
          </a:p>
        </p:txBody>
      </p:sp>
      <p:sp>
        <p:nvSpPr>
          <p:cNvPr id="3" name="Text Placeholder 2">
            <a:extLst>
              <a:ext uri="{FF2B5EF4-FFF2-40B4-BE49-F238E27FC236}">
                <a16:creationId xmlns:a16="http://schemas.microsoft.com/office/drawing/2014/main" id="{40B49405-1E3E-66A9-998E-991F6C40B9AC}"/>
              </a:ext>
            </a:extLst>
          </p:cNvPr>
          <p:cNvSpPr>
            <a:spLocks noGrp="1"/>
          </p:cNvSpPr>
          <p:nvPr>
            <p:ph type="body" sz="quarter" idx="13"/>
          </p:nvPr>
        </p:nvSpPr>
        <p:spPr>
          <a:xfrm>
            <a:off x="1266823" y="395778"/>
            <a:ext cx="3809441" cy="243620"/>
          </a:xfrm>
        </p:spPr>
        <p:txBody>
          <a:bodyPr/>
          <a:lstStyle/>
          <a:p>
            <a:r>
              <a:rPr lang="en-US" dirty="0"/>
              <a:t>HOW ARE INFECTIOUS DISEASES SPREAD?</a:t>
            </a:r>
          </a:p>
        </p:txBody>
      </p:sp>
      <p:sp>
        <p:nvSpPr>
          <p:cNvPr id="4" name="Text Placeholder 3">
            <a:extLst>
              <a:ext uri="{FF2B5EF4-FFF2-40B4-BE49-F238E27FC236}">
                <a16:creationId xmlns:a16="http://schemas.microsoft.com/office/drawing/2014/main" id="{0274BBFE-5103-B76E-649C-C28E1B1FD793}"/>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E181F471-D538-C76A-935D-D3583AE73024}"/>
              </a:ext>
            </a:extLst>
          </p:cNvPr>
          <p:cNvPicPr>
            <a:picLocks noChangeAspect="1"/>
          </p:cNvPicPr>
          <p:nvPr/>
        </p:nvPicPr>
        <p:blipFill>
          <a:blip r:embed="rId2"/>
          <a:stretch>
            <a:fillRect/>
          </a:stretch>
        </p:blipFill>
        <p:spPr>
          <a:xfrm>
            <a:off x="3385129" y="2849317"/>
            <a:ext cx="2058820" cy="2058820"/>
          </a:xfrm>
          <a:prstGeom prst="ellipse">
            <a:avLst/>
          </a:prstGeom>
          <a:ln w="57150" cmpd="thinThick">
            <a:noFill/>
            <a:prstDash val="sysDash"/>
          </a:ln>
        </p:spPr>
      </p:pic>
      <p:sp>
        <p:nvSpPr>
          <p:cNvPr id="6" name="TextBox 5">
            <a:extLst>
              <a:ext uri="{FF2B5EF4-FFF2-40B4-BE49-F238E27FC236}">
                <a16:creationId xmlns:a16="http://schemas.microsoft.com/office/drawing/2014/main" id="{E1795DF1-909D-A73A-8568-203A00929AFC}"/>
              </a:ext>
            </a:extLst>
          </p:cNvPr>
          <p:cNvSpPr txBox="1"/>
          <p:nvPr/>
        </p:nvSpPr>
        <p:spPr>
          <a:xfrm>
            <a:off x="1029320" y="1102753"/>
            <a:ext cx="6733664" cy="1323439"/>
          </a:xfrm>
          <a:prstGeom prst="rect">
            <a:avLst/>
          </a:prstGeom>
          <a:noFill/>
        </p:spPr>
        <p:txBody>
          <a:bodyPr wrap="square" rtlCol="0">
            <a:spAutoFit/>
          </a:bodyPr>
          <a:lstStyle/>
          <a:p>
            <a:pPr algn="ctr"/>
            <a:r>
              <a:rPr lang="en-US" sz="1600" dirty="0">
                <a:solidFill>
                  <a:srgbClr val="004479"/>
                </a:solidFill>
                <a:latin typeface="Century Gothic" panose="020B0502020202020204" pitchFamily="34" charset="0"/>
              </a:rPr>
              <a:t>Use your droppers to exchange some of your vial’s contents with a classmate only when instructed to do so. This will simulate the transmission of infected disease. </a:t>
            </a:r>
          </a:p>
          <a:p>
            <a:pPr algn="ctr"/>
            <a:endParaRPr lang="en-US" sz="1600" dirty="0">
              <a:solidFill>
                <a:srgbClr val="004479"/>
              </a:solidFill>
              <a:latin typeface="Century Gothic" panose="020B0502020202020204" pitchFamily="34" charset="0"/>
            </a:endParaRPr>
          </a:p>
          <a:p>
            <a:pPr algn="ctr"/>
            <a:r>
              <a:rPr lang="en-US" sz="1600" dirty="0">
                <a:solidFill>
                  <a:srgbClr val="004479"/>
                </a:solidFill>
                <a:latin typeface="Century Gothic" panose="020B0502020202020204" pitchFamily="34" charset="0"/>
              </a:rPr>
              <a:t>Your vial represents </a:t>
            </a:r>
            <a:r>
              <a:rPr lang="en-US" sz="1600" b="1" dirty="0">
                <a:solidFill>
                  <a:srgbClr val="004479"/>
                </a:solidFill>
                <a:latin typeface="Century Gothic" panose="020B0502020202020204" pitchFamily="34" charset="0"/>
              </a:rPr>
              <a:t>you</a:t>
            </a:r>
            <a:r>
              <a:rPr lang="en-US" sz="1600" dirty="0">
                <a:solidFill>
                  <a:srgbClr val="004479"/>
                </a:solidFill>
                <a:latin typeface="Century Gothic" panose="020B0502020202020204" pitchFamily="34" charset="0"/>
              </a:rPr>
              <a:t> and your droppers represent a </a:t>
            </a:r>
            <a:r>
              <a:rPr lang="en-US" sz="1600" b="1" dirty="0">
                <a:solidFill>
                  <a:srgbClr val="004479"/>
                </a:solidFill>
                <a:latin typeface="Century Gothic" panose="020B0502020202020204" pitchFamily="34" charset="0"/>
              </a:rPr>
              <a:t>mosquito</a:t>
            </a:r>
            <a:r>
              <a:rPr lang="en-US" sz="1600" dirty="0">
                <a:solidFill>
                  <a:srgbClr val="004479"/>
                </a:solidFill>
                <a:latin typeface="Century Gothic" panose="020B0502020202020204" pitchFamily="34" charset="0"/>
              </a:rPr>
              <a:t>!</a:t>
            </a:r>
          </a:p>
        </p:txBody>
      </p:sp>
      <p:sp>
        <p:nvSpPr>
          <p:cNvPr id="7" name="TextBox 6">
            <a:extLst>
              <a:ext uri="{FF2B5EF4-FFF2-40B4-BE49-F238E27FC236}">
                <a16:creationId xmlns:a16="http://schemas.microsoft.com/office/drawing/2014/main" id="{FD4F1A6E-0704-FE10-F537-9F6410D2E3E5}"/>
              </a:ext>
            </a:extLst>
          </p:cNvPr>
          <p:cNvSpPr txBox="1"/>
          <p:nvPr/>
        </p:nvSpPr>
        <p:spPr>
          <a:xfrm>
            <a:off x="3076113" y="950885"/>
            <a:ext cx="2991774" cy="246221"/>
          </a:xfrm>
          <a:prstGeom prst="rect">
            <a:avLst/>
          </a:prstGeom>
          <a:noFill/>
        </p:spPr>
        <p:txBody>
          <a:bodyPr wrap="square" rtlCol="0">
            <a:spAutoFit/>
          </a:bodyPr>
          <a:lstStyle/>
          <a:p>
            <a:pPr algn="ctr"/>
            <a:r>
              <a:rPr lang="de-DE" sz="1000" b="1" dirty="0" err="1">
                <a:latin typeface="Century Gothic" panose="020B0502020202020204" pitchFamily="34" charset="0"/>
              </a:rPr>
              <a:t>Number</a:t>
            </a:r>
            <a:r>
              <a:rPr lang="de-DE" sz="1000" b="1" dirty="0">
                <a:latin typeface="Century Gothic" panose="020B0502020202020204" pitchFamily="34" charset="0"/>
              </a:rPr>
              <a:t> </a:t>
            </a:r>
            <a:r>
              <a:rPr lang="de-DE" sz="1000" b="1" dirty="0" err="1">
                <a:latin typeface="Century Gothic" panose="020B0502020202020204" pitchFamily="34" charset="0"/>
              </a:rPr>
              <a:t>Infected</a:t>
            </a:r>
            <a:r>
              <a:rPr lang="de-DE" sz="1000" b="1" dirty="0">
                <a:latin typeface="Century Gothic" panose="020B0502020202020204" pitchFamily="34" charset="0"/>
              </a:rPr>
              <a:t> Vs. </a:t>
            </a:r>
            <a:r>
              <a:rPr lang="de-DE" sz="1000" b="1" dirty="0" err="1">
                <a:latin typeface="Century Gothic" panose="020B0502020202020204" pitchFamily="34" charset="0"/>
              </a:rPr>
              <a:t>Rounds</a:t>
            </a:r>
            <a:r>
              <a:rPr lang="de-DE" sz="1000" b="1" dirty="0">
                <a:latin typeface="Century Gothic" panose="020B0502020202020204" pitchFamily="34" charset="0"/>
              </a:rPr>
              <a:t> </a:t>
            </a:r>
            <a:r>
              <a:rPr lang="de-DE" sz="1000" b="1" dirty="0" err="1">
                <a:latin typeface="Century Gothic" panose="020B0502020202020204" pitchFamily="34" charset="0"/>
              </a:rPr>
              <a:t>of</a:t>
            </a:r>
            <a:r>
              <a:rPr lang="de-DE" sz="1000" b="1" dirty="0">
                <a:latin typeface="Century Gothic" panose="020B0502020202020204" pitchFamily="34" charset="0"/>
              </a:rPr>
              <a:t> Transmission</a:t>
            </a:r>
          </a:p>
        </p:txBody>
      </p:sp>
      <p:sp>
        <p:nvSpPr>
          <p:cNvPr id="8" name="Rectangle 7">
            <a:extLst>
              <a:ext uri="{FF2B5EF4-FFF2-40B4-BE49-F238E27FC236}">
                <a16:creationId xmlns:a16="http://schemas.microsoft.com/office/drawing/2014/main" id="{7A20F078-5676-3A4A-0342-D6F6670260B0}"/>
              </a:ext>
            </a:extLst>
          </p:cNvPr>
          <p:cNvSpPr/>
          <p:nvPr/>
        </p:nvSpPr>
        <p:spPr>
          <a:xfrm>
            <a:off x="1813119" y="697764"/>
            <a:ext cx="5480988" cy="338554"/>
          </a:xfrm>
          <a:prstGeom prst="rect">
            <a:avLst/>
          </a:prstGeom>
        </p:spPr>
        <p:txBody>
          <a:bodyPr wrap="none">
            <a:spAutoFit/>
          </a:bodyPr>
          <a:lstStyle/>
          <a:p>
            <a:pPr algn="ctr"/>
            <a:r>
              <a:rPr lang="en-US" sz="1600" kern="1200" dirty="0">
                <a:solidFill>
                  <a:srgbClr val="004479"/>
                </a:solidFill>
                <a:latin typeface="Century Gothic" panose="020B0502020202020204" pitchFamily="34" charset="0"/>
              </a:rPr>
              <a:t>What do you notice about the transmission process?</a:t>
            </a:r>
            <a:endParaRPr lang="de-DE" sz="1600" dirty="0">
              <a:solidFill>
                <a:srgbClr val="004479"/>
              </a:solidFill>
              <a:latin typeface="Century Gothic" panose="020B0502020202020204" pitchFamily="34" charset="0"/>
            </a:endParaRPr>
          </a:p>
        </p:txBody>
      </p:sp>
      <p:pic>
        <p:nvPicPr>
          <p:cNvPr id="9" name="Picture 8">
            <a:extLst>
              <a:ext uri="{FF2B5EF4-FFF2-40B4-BE49-F238E27FC236}">
                <a16:creationId xmlns:a16="http://schemas.microsoft.com/office/drawing/2014/main" id="{875CC087-3FE4-5540-2670-9D592A489B52}"/>
              </a:ext>
            </a:extLst>
          </p:cNvPr>
          <p:cNvPicPr>
            <a:picLocks noChangeAspect="1"/>
          </p:cNvPicPr>
          <p:nvPr/>
        </p:nvPicPr>
        <p:blipFill>
          <a:blip r:embed="rId3"/>
          <a:stretch>
            <a:fillRect/>
          </a:stretch>
        </p:blipFill>
        <p:spPr>
          <a:xfrm>
            <a:off x="2004132" y="306078"/>
            <a:ext cx="4672334" cy="6046551"/>
          </a:xfrm>
          <a:prstGeom prst="rect">
            <a:avLst/>
          </a:prstGeom>
        </p:spPr>
      </p:pic>
    </p:spTree>
    <p:extLst>
      <p:ext uri="{BB962C8B-B14F-4D97-AF65-F5344CB8AC3E}">
        <p14:creationId xmlns:p14="http://schemas.microsoft.com/office/powerpoint/2010/main" val="179987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FF439A-B9E7-46E5-4518-C04FA418DB96}"/>
              </a:ext>
            </a:extLst>
          </p:cNvPr>
          <p:cNvSpPr>
            <a:spLocks noGrp="1"/>
          </p:cNvSpPr>
          <p:nvPr>
            <p:ph type="sldNum" sz="quarter" idx="12"/>
          </p:nvPr>
        </p:nvSpPr>
        <p:spPr/>
        <p:txBody>
          <a:bodyPr/>
          <a:lstStyle/>
          <a:p>
            <a:fld id="{FAE1117A-9B3B-2C4E-BCD5-1436D0728346}" type="slidenum">
              <a:rPr lang="en-US" smtClean="0"/>
              <a:t>5</a:t>
            </a:fld>
            <a:endParaRPr lang="en-US"/>
          </a:p>
        </p:txBody>
      </p:sp>
      <p:sp>
        <p:nvSpPr>
          <p:cNvPr id="3" name="Text Placeholder 2">
            <a:extLst>
              <a:ext uri="{FF2B5EF4-FFF2-40B4-BE49-F238E27FC236}">
                <a16:creationId xmlns:a16="http://schemas.microsoft.com/office/drawing/2014/main" id="{7E722D69-2B71-DA1D-CA11-E15400BAA862}"/>
              </a:ext>
            </a:extLst>
          </p:cNvPr>
          <p:cNvSpPr>
            <a:spLocks noGrp="1"/>
          </p:cNvSpPr>
          <p:nvPr>
            <p:ph type="body" sz="quarter" idx="13"/>
          </p:nvPr>
        </p:nvSpPr>
        <p:spPr>
          <a:xfrm>
            <a:off x="1266823" y="395778"/>
            <a:ext cx="7070352" cy="243620"/>
          </a:xfrm>
        </p:spPr>
        <p:txBody>
          <a:bodyPr/>
          <a:lstStyle/>
          <a:p>
            <a:r>
              <a:rPr lang="en-US" dirty="0"/>
              <a:t>GUIDING QUESTION: HOW ARE MOSQUITOES USED TO EXAMINE DISEASES &amp; TREATMENTS?</a:t>
            </a:r>
          </a:p>
        </p:txBody>
      </p:sp>
      <p:sp>
        <p:nvSpPr>
          <p:cNvPr id="4" name="Text Placeholder 3">
            <a:extLst>
              <a:ext uri="{FF2B5EF4-FFF2-40B4-BE49-F238E27FC236}">
                <a16:creationId xmlns:a16="http://schemas.microsoft.com/office/drawing/2014/main" id="{3ED24495-78B7-3408-30B7-DEEAB8BD92DB}"/>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C98144A8-8BF0-592A-2F4A-7CEFA8BBF813}"/>
              </a:ext>
            </a:extLst>
          </p:cNvPr>
          <p:cNvPicPr>
            <a:picLocks noChangeAspect="1"/>
          </p:cNvPicPr>
          <p:nvPr/>
        </p:nvPicPr>
        <p:blipFill>
          <a:blip r:embed="rId2"/>
          <a:stretch>
            <a:fillRect/>
          </a:stretch>
        </p:blipFill>
        <p:spPr>
          <a:xfrm>
            <a:off x="5376219" y="1135550"/>
            <a:ext cx="3263925" cy="3263925"/>
          </a:xfrm>
          <a:prstGeom prst="ellipse">
            <a:avLst/>
          </a:prstGeom>
          <a:ln w="57150" cmpd="thinThick">
            <a:noFill/>
            <a:prstDash val="sysDash"/>
          </a:ln>
        </p:spPr>
      </p:pic>
      <p:sp>
        <p:nvSpPr>
          <p:cNvPr id="6" name="Rectangle 5">
            <a:extLst>
              <a:ext uri="{FF2B5EF4-FFF2-40B4-BE49-F238E27FC236}">
                <a16:creationId xmlns:a16="http://schemas.microsoft.com/office/drawing/2014/main" id="{D4872A49-A75D-5503-B02B-2F8FE4E1B3FB}"/>
              </a:ext>
            </a:extLst>
          </p:cNvPr>
          <p:cNvSpPr/>
          <p:nvPr/>
        </p:nvSpPr>
        <p:spPr>
          <a:xfrm>
            <a:off x="460532" y="1192017"/>
            <a:ext cx="4918772" cy="2074166"/>
          </a:xfrm>
          <a:prstGeom prst="rect">
            <a:avLst/>
          </a:prstGeom>
        </p:spPr>
        <p:txBody>
          <a:bodyPr wrap="square">
            <a:spAutoFit/>
          </a:bodyPr>
          <a:lstStyle/>
          <a:p>
            <a:r>
              <a:rPr lang="en-US" sz="1600" b="1">
                <a:solidFill>
                  <a:schemeClr val="bg1"/>
                </a:solidFill>
                <a:latin typeface="Century Gothic" panose="020B0502020202020204" pitchFamily="34" charset="0"/>
              </a:rPr>
              <a:t>Reading Directions:</a:t>
            </a:r>
          </a:p>
          <a:p>
            <a:endParaRPr lang="en-US" sz="1600">
              <a:solidFill>
                <a:schemeClr val="bg1"/>
              </a:solidFill>
              <a:latin typeface="Century Gothic" panose="020B0502020202020204" pitchFamily="34" charset="0"/>
            </a:endParaRPr>
          </a:p>
          <a:p>
            <a:r>
              <a:rPr lang="en-US" sz="1600">
                <a:solidFill>
                  <a:schemeClr val="bg1"/>
                </a:solidFill>
                <a:latin typeface="Century Gothic" panose="020B0502020202020204" pitchFamily="34" charset="0"/>
              </a:rPr>
              <a:t>After you read the passage with your partner, record  its main idea and two details that support this main idea on your Capture Sheet.</a:t>
            </a:r>
          </a:p>
          <a:p>
            <a:endParaRPr lang="en-US" sz="1600">
              <a:solidFill>
                <a:schemeClr val="bg1"/>
              </a:solidFill>
              <a:latin typeface="Century Gothic" panose="020B0502020202020204" pitchFamily="34" charset="0"/>
            </a:endParaRPr>
          </a:p>
          <a:p>
            <a:r>
              <a:rPr lang="en-US" sz="1600" b="1" i="1">
                <a:solidFill>
                  <a:schemeClr val="bg1"/>
                </a:solidFill>
                <a:latin typeface="Century Gothic" panose="020B0502020202020204" pitchFamily="34" charset="0"/>
              </a:rPr>
              <a:t>Tip</a:t>
            </a:r>
            <a:r>
              <a:rPr lang="en-US" sz="1600">
                <a:solidFill>
                  <a:schemeClr val="bg1"/>
                </a:solidFill>
                <a:latin typeface="Century Gothic" panose="020B0502020202020204" pitchFamily="34" charset="0"/>
              </a:rPr>
              <a:t>: It may be helpful to annotate as you read to help you determine the main idea!</a:t>
            </a:r>
          </a:p>
        </p:txBody>
      </p:sp>
      <p:sp>
        <p:nvSpPr>
          <p:cNvPr id="7" name="Rectangle 6">
            <a:extLst>
              <a:ext uri="{FF2B5EF4-FFF2-40B4-BE49-F238E27FC236}">
                <a16:creationId xmlns:a16="http://schemas.microsoft.com/office/drawing/2014/main" id="{C4586FF5-34CC-1F49-FE2F-FAAC3375E8E5}"/>
              </a:ext>
            </a:extLst>
          </p:cNvPr>
          <p:cNvSpPr/>
          <p:nvPr/>
        </p:nvSpPr>
        <p:spPr>
          <a:xfrm>
            <a:off x="438618" y="1192694"/>
            <a:ext cx="4960993" cy="3046988"/>
          </a:xfrm>
          <a:prstGeom prst="rect">
            <a:avLst/>
          </a:prstGeom>
        </p:spPr>
        <p:txBody>
          <a:bodyPr wrap="square">
            <a:spAutoFit/>
          </a:bodyPr>
          <a:lstStyle/>
          <a:p>
            <a:r>
              <a:rPr lang="en-US" sz="1600" b="1" dirty="0">
                <a:solidFill>
                  <a:schemeClr val="bg1"/>
                </a:solidFill>
                <a:latin typeface="Century Gothic" panose="020B0502020202020204" pitchFamily="34" charset="0"/>
                <a:ea typeface="Calibri"/>
                <a:cs typeface="Calibri"/>
                <a:sym typeface="Calibri"/>
              </a:rPr>
              <a:t>Discussion Guidelines:</a:t>
            </a:r>
          </a:p>
          <a:p>
            <a:endParaRPr lang="en-US" sz="1600" b="1" dirty="0">
              <a:solidFill>
                <a:schemeClr val="bg1"/>
              </a:solidFill>
              <a:latin typeface="Century Gothic" panose="020B0502020202020204" pitchFamily="34" charset="0"/>
              <a:ea typeface="Calibri"/>
              <a:cs typeface="Calibri"/>
              <a:sym typeface="Calibri"/>
            </a:endParaRPr>
          </a:p>
          <a:p>
            <a:pPr marL="228600" indent="-228600">
              <a:buAutoNum type="arabicPeriod"/>
            </a:pPr>
            <a:r>
              <a:rPr lang="en-US" sz="1600" dirty="0">
                <a:solidFill>
                  <a:schemeClr val="bg1"/>
                </a:solidFill>
                <a:latin typeface="Century Gothic" panose="020B0502020202020204" pitchFamily="34" charset="0"/>
                <a:ea typeface="Calibri"/>
                <a:cs typeface="Calibri"/>
                <a:sym typeface="Calibri"/>
              </a:rPr>
              <a:t>Listen as each group member shares their passage’s main idea and supporting details.</a:t>
            </a:r>
          </a:p>
          <a:p>
            <a:pPr marL="228600" indent="-228600">
              <a:buAutoNum type="arabicPeriod"/>
            </a:pPr>
            <a:endParaRPr lang="en-US" sz="1600" dirty="0">
              <a:solidFill>
                <a:schemeClr val="bg1"/>
              </a:solidFill>
              <a:latin typeface="Century Gothic" panose="020B0502020202020204" pitchFamily="34" charset="0"/>
              <a:ea typeface="Calibri"/>
              <a:cs typeface="Calibri"/>
              <a:sym typeface="Calibri"/>
            </a:endParaRPr>
          </a:p>
          <a:p>
            <a:pPr marL="228600" indent="-228600">
              <a:buAutoNum type="arabicPeriod"/>
            </a:pPr>
            <a:r>
              <a:rPr lang="en-US" sz="1600" dirty="0">
                <a:solidFill>
                  <a:schemeClr val="bg1"/>
                </a:solidFill>
                <a:latin typeface="Century Gothic" panose="020B0502020202020204" pitchFamily="34" charset="0"/>
                <a:ea typeface="Calibri"/>
                <a:cs typeface="Calibri"/>
                <a:sym typeface="Calibri"/>
              </a:rPr>
              <a:t>Ask clarifying questions as needed.</a:t>
            </a:r>
          </a:p>
          <a:p>
            <a:pPr marL="228600" indent="-228600">
              <a:buAutoNum type="arabicPeriod"/>
            </a:pPr>
            <a:endParaRPr lang="en-US" sz="1600" dirty="0">
              <a:solidFill>
                <a:schemeClr val="bg1"/>
              </a:solidFill>
              <a:latin typeface="Century Gothic" panose="020B0502020202020204" pitchFamily="34" charset="0"/>
              <a:ea typeface="Calibri"/>
              <a:cs typeface="Calibri"/>
              <a:sym typeface="Calibri"/>
            </a:endParaRPr>
          </a:p>
          <a:p>
            <a:pPr marL="228600" indent="-228600">
              <a:buAutoNum type="arabicPeriod"/>
            </a:pPr>
            <a:r>
              <a:rPr lang="en-US" sz="1600" dirty="0">
                <a:solidFill>
                  <a:schemeClr val="bg1"/>
                </a:solidFill>
                <a:latin typeface="Century Gothic" panose="020B0502020202020204" pitchFamily="34" charset="0"/>
                <a:ea typeface="Calibri"/>
                <a:cs typeface="Calibri"/>
                <a:sym typeface="Calibri"/>
              </a:rPr>
              <a:t>Once each group member has shared, work together to develop an answer to the guiding question. Record your answer on your Capture Sheet.</a:t>
            </a:r>
            <a:endParaRPr lang="en-US" sz="1600" b="1" dirty="0">
              <a:solidFill>
                <a:schemeClr val="bg1"/>
              </a:solidFill>
              <a:latin typeface="Century Gothic" panose="020B0502020202020204" pitchFamily="34" charset="0"/>
              <a:ea typeface="Calibri"/>
              <a:cs typeface="Calibri"/>
              <a:sym typeface="Calibri"/>
            </a:endParaRPr>
          </a:p>
          <a:p>
            <a:pPr lvl="0"/>
            <a:endParaRPr lang="en-US" sz="1600" b="1" dirty="0">
              <a:solidFill>
                <a:schemeClr val="bg1"/>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31575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7BAF41-DF5A-37A3-FCE8-DB633DBA621D}"/>
              </a:ext>
            </a:extLst>
          </p:cNvPr>
          <p:cNvSpPr>
            <a:spLocks noGrp="1"/>
          </p:cNvSpPr>
          <p:nvPr>
            <p:ph type="sldNum" sz="quarter" idx="12"/>
          </p:nvPr>
        </p:nvSpPr>
        <p:spPr/>
        <p:txBody>
          <a:bodyPr/>
          <a:lstStyle/>
          <a:p>
            <a:fld id="{FAE1117A-9B3B-2C4E-BCD5-1436D0728346}" type="slidenum">
              <a:rPr lang="en-US" smtClean="0"/>
              <a:t>6</a:t>
            </a:fld>
            <a:endParaRPr lang="en-US"/>
          </a:p>
        </p:txBody>
      </p:sp>
      <p:sp>
        <p:nvSpPr>
          <p:cNvPr id="3" name="Text Placeholder 2">
            <a:extLst>
              <a:ext uri="{FF2B5EF4-FFF2-40B4-BE49-F238E27FC236}">
                <a16:creationId xmlns:a16="http://schemas.microsoft.com/office/drawing/2014/main" id="{85BF9B87-A563-61F2-5569-6EDF139834ED}"/>
              </a:ext>
            </a:extLst>
          </p:cNvPr>
          <p:cNvSpPr>
            <a:spLocks noGrp="1"/>
          </p:cNvSpPr>
          <p:nvPr>
            <p:ph type="body" sz="quarter" idx="13"/>
          </p:nvPr>
        </p:nvSpPr>
        <p:spPr>
          <a:xfrm>
            <a:off x="1269824" y="406142"/>
            <a:ext cx="6956052" cy="243620"/>
          </a:xfrm>
        </p:spPr>
        <p:txBody>
          <a:bodyPr/>
          <a:lstStyle/>
          <a:p>
            <a:r>
              <a:rPr lang="en-US" dirty="0"/>
              <a:t>WHAT STRATEGIES ARE SCIENTISTS USING TO STOP MOSQUITOES FROM SPREADING DISEASE?</a:t>
            </a:r>
          </a:p>
        </p:txBody>
      </p:sp>
      <p:sp>
        <p:nvSpPr>
          <p:cNvPr id="4" name="Text Placeholder 3">
            <a:extLst>
              <a:ext uri="{FF2B5EF4-FFF2-40B4-BE49-F238E27FC236}">
                <a16:creationId xmlns:a16="http://schemas.microsoft.com/office/drawing/2014/main" id="{DB7D3B98-68F4-B580-B9BB-7CD52AE5C561}"/>
              </a:ext>
            </a:extLst>
          </p:cNvPr>
          <p:cNvSpPr>
            <a:spLocks noGrp="1"/>
          </p:cNvSpPr>
          <p:nvPr>
            <p:ph type="body" sz="quarter" idx="14"/>
          </p:nvPr>
        </p:nvSpPr>
        <p:spPr/>
        <p:txBody>
          <a:bodyPr/>
          <a:lstStyle/>
          <a:p>
            <a:endParaRPr lang="en-US" dirty="0"/>
          </a:p>
        </p:txBody>
      </p:sp>
      <p:sp>
        <p:nvSpPr>
          <p:cNvPr id="5" name="TextBox 4">
            <a:extLst>
              <a:ext uri="{FF2B5EF4-FFF2-40B4-BE49-F238E27FC236}">
                <a16:creationId xmlns:a16="http://schemas.microsoft.com/office/drawing/2014/main" id="{3FE14A1C-645D-1548-20EF-68A23BB4C6AD}"/>
              </a:ext>
            </a:extLst>
          </p:cNvPr>
          <p:cNvSpPr txBox="1"/>
          <p:nvPr/>
        </p:nvSpPr>
        <p:spPr>
          <a:xfrm>
            <a:off x="-483852" y="1618383"/>
            <a:ext cx="184731" cy="307777"/>
          </a:xfrm>
          <a:prstGeom prst="rect">
            <a:avLst/>
          </a:prstGeom>
          <a:noFill/>
        </p:spPr>
        <p:txBody>
          <a:bodyPr wrap="square" rtlCol="0">
            <a:spAutoFit/>
          </a:bodyPr>
          <a:lstStyle/>
          <a:p>
            <a:endParaRPr lang="de-DE" dirty="0"/>
          </a:p>
        </p:txBody>
      </p:sp>
      <p:sp>
        <p:nvSpPr>
          <p:cNvPr id="6" name="TextBox 5">
            <a:extLst>
              <a:ext uri="{FF2B5EF4-FFF2-40B4-BE49-F238E27FC236}">
                <a16:creationId xmlns:a16="http://schemas.microsoft.com/office/drawing/2014/main" id="{374F5DA5-8A0A-CC70-3DAC-4D35A9B8C392}"/>
              </a:ext>
            </a:extLst>
          </p:cNvPr>
          <p:cNvSpPr txBox="1"/>
          <p:nvPr/>
        </p:nvSpPr>
        <p:spPr>
          <a:xfrm>
            <a:off x="523839" y="1215844"/>
            <a:ext cx="4898015" cy="3539430"/>
          </a:xfrm>
          <a:prstGeom prst="rect">
            <a:avLst/>
          </a:prstGeom>
          <a:noFill/>
        </p:spPr>
        <p:txBody>
          <a:bodyPr wrap="square" rtlCol="0">
            <a:spAutoFit/>
          </a:bodyPr>
          <a:lstStyle/>
          <a:p>
            <a:r>
              <a:rPr lang="en-US" sz="1600" b="1" dirty="0">
                <a:solidFill>
                  <a:srgbClr val="004479"/>
                </a:solidFill>
                <a:latin typeface="Century Gothic" panose="020B0502020202020204" pitchFamily="34" charset="0"/>
              </a:rPr>
              <a:t>Mosquito Tracker Set Up Instructions</a:t>
            </a:r>
            <a:r>
              <a:rPr lang="en-US" sz="1600" dirty="0">
                <a:solidFill>
                  <a:srgbClr val="004479"/>
                </a:solidFill>
                <a:latin typeface="Century Gothic" panose="020B0502020202020204" pitchFamily="34" charset="0"/>
              </a:rPr>
              <a:t>: </a:t>
            </a:r>
            <a:br>
              <a:rPr lang="en-US" sz="1600" dirty="0">
                <a:solidFill>
                  <a:srgbClr val="004479"/>
                </a:solidFill>
                <a:latin typeface="Century Gothic" panose="020B0502020202020204" pitchFamily="34" charset="0"/>
              </a:rPr>
            </a:br>
            <a:endParaRPr lang="en-US" sz="1600" dirty="0">
              <a:solidFill>
                <a:srgbClr val="004479"/>
              </a:solidFill>
              <a:latin typeface="Century Gothic" panose="020B0502020202020204" pitchFamily="34" charset="0"/>
            </a:endParaRPr>
          </a:p>
          <a:p>
            <a:r>
              <a:rPr lang="en-US" sz="1600" dirty="0">
                <a:solidFill>
                  <a:srgbClr val="004479"/>
                </a:solidFill>
                <a:latin typeface="Century Gothic" panose="020B0502020202020204" pitchFamily="34" charset="0"/>
              </a:rPr>
              <a:t>On your Home Territory grid, secretly choose a location for the following sites and label the squares accordingly:</a:t>
            </a:r>
            <a:br>
              <a:rPr lang="en-US" sz="1600" dirty="0">
                <a:solidFill>
                  <a:srgbClr val="004479"/>
                </a:solidFill>
                <a:latin typeface="Century Gothic" panose="020B0502020202020204" pitchFamily="34" charset="0"/>
              </a:rPr>
            </a:br>
            <a:endParaRPr lang="en-US" sz="1600" dirty="0">
              <a:solidFill>
                <a:srgbClr val="004479"/>
              </a:solidFill>
              <a:latin typeface="Century Gothic" panose="020B0502020202020204" pitchFamily="34" charset="0"/>
            </a:endParaRPr>
          </a:p>
          <a:p>
            <a:pPr marL="285750" indent="-285750">
              <a:buClr>
                <a:srgbClr val="EEBD4A"/>
              </a:buClr>
              <a:buFont typeface="Arial" panose="020B0604020202020204" pitchFamily="34" charset="0"/>
              <a:buChar char="•"/>
            </a:pPr>
            <a:r>
              <a:rPr lang="en-US" sz="1600" dirty="0">
                <a:solidFill>
                  <a:srgbClr val="004479"/>
                </a:solidFill>
                <a:latin typeface="Century Gothic" panose="020B0502020202020204" pitchFamily="34" charset="0"/>
              </a:rPr>
              <a:t>3 mosquito sightings (1 square each)</a:t>
            </a:r>
          </a:p>
          <a:p>
            <a:pPr marL="285750" indent="-285750">
              <a:buClr>
                <a:srgbClr val="EEBD4A"/>
              </a:buClr>
              <a:buFont typeface="Arial" panose="020B0604020202020204" pitchFamily="34" charset="0"/>
              <a:buChar char="•"/>
            </a:pPr>
            <a:r>
              <a:rPr lang="en-US" sz="1600" dirty="0">
                <a:solidFill>
                  <a:srgbClr val="004479"/>
                </a:solidFill>
                <a:latin typeface="Century Gothic" panose="020B0502020202020204" pitchFamily="34" charset="0"/>
              </a:rPr>
              <a:t>2 areas of standing water (1 square each)</a:t>
            </a:r>
          </a:p>
          <a:p>
            <a:pPr marL="285750" indent="-285750">
              <a:buClr>
                <a:srgbClr val="EEBD4A"/>
              </a:buClr>
              <a:buFont typeface="Arial" panose="020B0604020202020204" pitchFamily="34" charset="0"/>
              <a:buChar char="•"/>
            </a:pPr>
            <a:r>
              <a:rPr lang="en-US" sz="1600" dirty="0">
                <a:solidFill>
                  <a:srgbClr val="004479"/>
                </a:solidFill>
                <a:latin typeface="Century Gothic" panose="020B0502020202020204" pitchFamily="34" charset="0"/>
              </a:rPr>
              <a:t>1 storm drain (1 square)</a:t>
            </a:r>
          </a:p>
          <a:p>
            <a:pPr marL="285750" indent="-285750">
              <a:buClr>
                <a:srgbClr val="EEBD4A"/>
              </a:buClr>
              <a:buFont typeface="Arial" panose="020B0604020202020204" pitchFamily="34" charset="0"/>
              <a:buChar char="•"/>
            </a:pPr>
            <a:r>
              <a:rPr lang="en-US" sz="1600" dirty="0">
                <a:solidFill>
                  <a:srgbClr val="004479"/>
                </a:solidFill>
                <a:latin typeface="Century Gothic" panose="020B0502020202020204" pitchFamily="34" charset="0"/>
              </a:rPr>
              <a:t>2 areas where insecticide cannot be sprayed (3 squares each)</a:t>
            </a:r>
          </a:p>
          <a:p>
            <a:pPr marL="342900" indent="-342900">
              <a:buFontTx/>
              <a:buChar char="-"/>
            </a:pPr>
            <a:endParaRPr lang="en-US" sz="1600" dirty="0">
              <a:solidFill>
                <a:srgbClr val="004479"/>
              </a:solidFill>
              <a:latin typeface="Century Gothic" panose="020B0502020202020204" pitchFamily="34" charset="0"/>
            </a:endParaRPr>
          </a:p>
          <a:p>
            <a:r>
              <a:rPr lang="en-US" sz="1600" b="1" dirty="0">
                <a:solidFill>
                  <a:srgbClr val="004479"/>
                </a:solidFill>
                <a:latin typeface="Century Gothic" panose="020B0502020202020204" pitchFamily="34" charset="0"/>
              </a:rPr>
              <a:t>Tip</a:t>
            </a:r>
            <a:r>
              <a:rPr lang="en-US" sz="1600" dirty="0">
                <a:solidFill>
                  <a:srgbClr val="004479"/>
                </a:solidFill>
                <a:latin typeface="Century Gothic" panose="020B0502020202020204" pitchFamily="34" charset="0"/>
              </a:rPr>
              <a:t>: It may be helpful to label each square with initials (For example: SW for standing water!)</a:t>
            </a:r>
          </a:p>
        </p:txBody>
      </p:sp>
      <p:pic>
        <p:nvPicPr>
          <p:cNvPr id="7" name="Picture 6">
            <a:hlinkClick r:id="rId2"/>
            <a:extLst>
              <a:ext uri="{FF2B5EF4-FFF2-40B4-BE49-F238E27FC236}">
                <a16:creationId xmlns:a16="http://schemas.microsoft.com/office/drawing/2014/main" id="{1FEE930E-0A3E-A0D5-3D6C-58A9B79554EB}"/>
              </a:ext>
            </a:extLst>
          </p:cNvPr>
          <p:cNvPicPr>
            <a:picLocks noChangeAspect="1"/>
          </p:cNvPicPr>
          <p:nvPr/>
        </p:nvPicPr>
        <p:blipFill>
          <a:blip r:embed="rId3"/>
          <a:stretch>
            <a:fillRect/>
          </a:stretch>
        </p:blipFill>
        <p:spPr>
          <a:xfrm>
            <a:off x="1289929" y="1390359"/>
            <a:ext cx="6591661" cy="3189514"/>
          </a:xfrm>
          <a:prstGeom prst="rect">
            <a:avLst/>
          </a:prstGeom>
        </p:spPr>
      </p:pic>
      <p:sp>
        <p:nvSpPr>
          <p:cNvPr id="8" name="TextBox 7">
            <a:extLst>
              <a:ext uri="{FF2B5EF4-FFF2-40B4-BE49-F238E27FC236}">
                <a16:creationId xmlns:a16="http://schemas.microsoft.com/office/drawing/2014/main" id="{465519C7-52C9-32D0-DBAA-D334D5C194AE}"/>
              </a:ext>
            </a:extLst>
          </p:cNvPr>
          <p:cNvSpPr txBox="1"/>
          <p:nvPr/>
        </p:nvSpPr>
        <p:spPr>
          <a:xfrm>
            <a:off x="523839" y="639398"/>
            <a:ext cx="7611632" cy="4278094"/>
          </a:xfrm>
          <a:prstGeom prst="rect">
            <a:avLst/>
          </a:prstGeom>
          <a:noFill/>
        </p:spPr>
        <p:txBody>
          <a:bodyPr wrap="square" rtlCol="0">
            <a:spAutoFit/>
          </a:bodyPr>
          <a:lstStyle/>
          <a:p>
            <a:r>
              <a:rPr lang="en-US" sz="1600" b="1" dirty="0">
                <a:solidFill>
                  <a:srgbClr val="004479"/>
                </a:solidFill>
                <a:latin typeface="Century Gothic" panose="020B0502020202020204" pitchFamily="34" charset="0"/>
                <a:ea typeface="Calibri"/>
                <a:cs typeface="Calibri"/>
                <a:sym typeface="Calibri"/>
              </a:rPr>
              <a:t>Game Directions:</a:t>
            </a:r>
            <a:br>
              <a:rPr lang="en-US" sz="1600" b="1" dirty="0">
                <a:solidFill>
                  <a:srgbClr val="004479"/>
                </a:solidFill>
                <a:latin typeface="Century Gothic" panose="020B0502020202020204" pitchFamily="34" charset="0"/>
                <a:ea typeface="Calibri"/>
                <a:cs typeface="Calibri"/>
                <a:sym typeface="Calibri"/>
              </a:rPr>
            </a:br>
            <a:endParaRPr lang="en-US" sz="1600" b="1" dirty="0">
              <a:solidFill>
                <a:srgbClr val="004479"/>
              </a:solidFill>
              <a:latin typeface="Century Gothic" panose="020B0502020202020204" pitchFamily="34" charset="0"/>
              <a:ea typeface="Calibri"/>
              <a:cs typeface="Calibri"/>
              <a:sym typeface="Calibri"/>
            </a:endParaRPr>
          </a:p>
          <a:p>
            <a:pPr marL="228600" indent="-228600">
              <a:buAutoNum type="arabicPeriod"/>
            </a:pPr>
            <a:r>
              <a:rPr lang="en-US" sz="1600" kern="1200" dirty="0">
                <a:solidFill>
                  <a:srgbClr val="004479"/>
                </a:solidFill>
                <a:latin typeface="Century Gothic" panose="020B0502020202020204" pitchFamily="34" charset="0"/>
                <a:cs typeface="Calibri"/>
                <a:sym typeface="Calibri"/>
              </a:rPr>
              <a:t>Once you have marked your mosquito locations on your Home Territory grid, find a partner.</a:t>
            </a:r>
            <a:br>
              <a:rPr lang="en-US" sz="1600" kern="1200" dirty="0">
                <a:solidFill>
                  <a:srgbClr val="004479"/>
                </a:solidFill>
                <a:latin typeface="Century Gothic" panose="020B0502020202020204" pitchFamily="34" charset="0"/>
                <a:cs typeface="Calibri"/>
                <a:sym typeface="Calibri"/>
              </a:rPr>
            </a:br>
            <a:endParaRPr lang="en-US" sz="1600" kern="1200" dirty="0">
              <a:solidFill>
                <a:srgbClr val="004479"/>
              </a:solidFill>
              <a:latin typeface="Century Gothic" panose="020B0502020202020204" pitchFamily="34" charset="0"/>
              <a:cs typeface="Calibri"/>
              <a:sym typeface="Calibri"/>
            </a:endParaRPr>
          </a:p>
          <a:p>
            <a:pPr marL="228600" indent="-228600">
              <a:buAutoNum type="arabicPeriod"/>
            </a:pPr>
            <a:r>
              <a:rPr lang="en-US" sz="1600" kern="1200" dirty="0">
                <a:solidFill>
                  <a:srgbClr val="004479"/>
                </a:solidFill>
                <a:latin typeface="Century Gothic" panose="020B0502020202020204" pitchFamily="34" charset="0"/>
                <a:cs typeface="Calibri"/>
                <a:sym typeface="Calibri"/>
              </a:rPr>
              <a:t>With your partner, t</a:t>
            </a:r>
            <a:r>
              <a:rPr lang="en-US" sz="1600" kern="1200" dirty="0">
                <a:solidFill>
                  <a:srgbClr val="004479"/>
                </a:solidFill>
                <a:latin typeface="Century Gothic" panose="020B0502020202020204" pitchFamily="34" charset="0"/>
              </a:rPr>
              <a:t>ake turns figuring out where to spray insecticide in their neighborhood by guessing street coordinators. For instance: Should I spray the corner of 5</a:t>
            </a:r>
            <a:r>
              <a:rPr lang="en-US" sz="1600" kern="1200" baseline="30000" dirty="0">
                <a:solidFill>
                  <a:srgbClr val="004479"/>
                </a:solidFill>
                <a:latin typeface="Century Gothic" panose="020B0502020202020204" pitchFamily="34" charset="0"/>
              </a:rPr>
              <a:t>th</a:t>
            </a:r>
            <a:r>
              <a:rPr lang="en-US" sz="1600" kern="1200" dirty="0">
                <a:solidFill>
                  <a:srgbClr val="004479"/>
                </a:solidFill>
                <a:latin typeface="Century Gothic" panose="020B0502020202020204" pitchFamily="34" charset="0"/>
              </a:rPr>
              <a:t> Street and 3</a:t>
            </a:r>
            <a:r>
              <a:rPr lang="en-US" sz="1600" kern="1200" baseline="30000" dirty="0">
                <a:solidFill>
                  <a:srgbClr val="004479"/>
                </a:solidFill>
                <a:latin typeface="Century Gothic" panose="020B0502020202020204" pitchFamily="34" charset="0"/>
              </a:rPr>
              <a:t>rd</a:t>
            </a:r>
            <a:r>
              <a:rPr lang="en-US" sz="1600" kern="1200" dirty="0">
                <a:solidFill>
                  <a:srgbClr val="004479"/>
                </a:solidFill>
                <a:latin typeface="Century Gothic" panose="020B0502020202020204" pitchFamily="34" charset="0"/>
              </a:rPr>
              <a:t> Avenue?</a:t>
            </a:r>
            <a:br>
              <a:rPr lang="en-US" sz="1600" kern="1200" dirty="0">
                <a:solidFill>
                  <a:srgbClr val="004479"/>
                </a:solidFill>
                <a:latin typeface="Century Gothic" panose="020B0502020202020204" pitchFamily="34" charset="0"/>
              </a:rPr>
            </a:br>
            <a:endParaRPr lang="en-US" sz="1600" kern="1200" dirty="0">
              <a:solidFill>
                <a:srgbClr val="004479"/>
              </a:solidFill>
              <a:latin typeface="Century Gothic" panose="020B0502020202020204" pitchFamily="34" charset="0"/>
            </a:endParaRPr>
          </a:p>
          <a:p>
            <a:pPr marL="228600" indent="-228600">
              <a:buAutoNum type="arabicPeriod"/>
            </a:pPr>
            <a:r>
              <a:rPr lang="en-US" sz="1600" kern="1200" dirty="0">
                <a:solidFill>
                  <a:srgbClr val="004479"/>
                </a:solidFill>
                <a:latin typeface="Century Gothic" panose="020B0502020202020204" pitchFamily="34" charset="0"/>
              </a:rPr>
              <a:t>If your partner has a site at that coordinate, they will explain what is at that location. If there is nothing at that coordinate, they will say “Miss.” </a:t>
            </a:r>
            <a:br>
              <a:rPr lang="en-US" sz="1600" kern="1200" dirty="0">
                <a:solidFill>
                  <a:srgbClr val="004479"/>
                </a:solidFill>
                <a:latin typeface="Century Gothic" panose="020B0502020202020204" pitchFamily="34" charset="0"/>
              </a:rPr>
            </a:br>
            <a:endParaRPr lang="en-US" sz="1600" kern="1200" dirty="0">
              <a:solidFill>
                <a:srgbClr val="004479"/>
              </a:solidFill>
              <a:latin typeface="Century Gothic" panose="020B0502020202020204" pitchFamily="34" charset="0"/>
            </a:endParaRPr>
          </a:p>
          <a:p>
            <a:pPr marL="228600" indent="-228600">
              <a:buAutoNum type="arabicPeriod"/>
            </a:pPr>
            <a:r>
              <a:rPr lang="en-US" sz="1600" kern="1200" dirty="0">
                <a:solidFill>
                  <a:srgbClr val="004479"/>
                </a:solidFill>
                <a:latin typeface="Century Gothic" panose="020B0502020202020204" pitchFamily="34" charset="0"/>
              </a:rPr>
              <a:t>The guesser should keep track of all hits and misses on their Investigation Grid.</a:t>
            </a:r>
            <a:br>
              <a:rPr lang="en-US" sz="1600" kern="1200" dirty="0">
                <a:solidFill>
                  <a:srgbClr val="004479"/>
                </a:solidFill>
                <a:latin typeface="Century Gothic" panose="020B0502020202020204" pitchFamily="34" charset="0"/>
              </a:rPr>
            </a:br>
            <a:endParaRPr lang="en-US" sz="1600" kern="1200" dirty="0">
              <a:solidFill>
                <a:srgbClr val="004479"/>
              </a:solidFill>
              <a:latin typeface="Century Gothic" panose="020B0502020202020204" pitchFamily="34" charset="0"/>
            </a:endParaRPr>
          </a:p>
          <a:p>
            <a:pPr marL="228600" indent="-228600">
              <a:buAutoNum type="arabicPeriod"/>
            </a:pPr>
            <a:r>
              <a:rPr lang="en-US" sz="1600" kern="1200" dirty="0">
                <a:solidFill>
                  <a:srgbClr val="004479"/>
                </a:solidFill>
                <a:latin typeface="Century Gothic" panose="020B0502020202020204" pitchFamily="34" charset="0"/>
              </a:rPr>
              <a:t>Partners should continue taking turns for 5 minutes, with the goal of accomplishing the most “hits.”</a:t>
            </a:r>
            <a:endParaRPr lang="en-US" sz="1600" dirty="0">
              <a:solidFill>
                <a:srgbClr val="004479"/>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69347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ppt_x"/>
                                          </p:val>
                                        </p:tav>
                                        <p:tav tm="100000">
                                          <p:val>
                                            <p:strVal val="#ppt_x"/>
                                          </p:val>
                                        </p:tav>
                                      </p:tavLst>
                                    </p:anim>
                                    <p:anim calcmode="lin" valueType="num">
                                      <p:cBhvr additive="base">
                                        <p:cTn id="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CD9853-62E1-BE3C-2400-0AEE9C33B44B}"/>
              </a:ext>
            </a:extLst>
          </p:cNvPr>
          <p:cNvSpPr>
            <a:spLocks noGrp="1"/>
          </p:cNvSpPr>
          <p:nvPr>
            <p:ph type="sldNum" sz="quarter" idx="12"/>
          </p:nvPr>
        </p:nvSpPr>
        <p:spPr/>
        <p:txBody>
          <a:bodyPr/>
          <a:lstStyle/>
          <a:p>
            <a:fld id="{FAE1117A-9B3B-2C4E-BCD5-1436D0728346}" type="slidenum">
              <a:rPr lang="en-US" smtClean="0"/>
              <a:t>7</a:t>
            </a:fld>
            <a:endParaRPr lang="en-US"/>
          </a:p>
        </p:txBody>
      </p:sp>
      <p:sp>
        <p:nvSpPr>
          <p:cNvPr id="3" name="Text Placeholder 2">
            <a:extLst>
              <a:ext uri="{FF2B5EF4-FFF2-40B4-BE49-F238E27FC236}">
                <a16:creationId xmlns:a16="http://schemas.microsoft.com/office/drawing/2014/main" id="{EFD0B807-63C9-1B80-0E8D-8805B0E3E27D}"/>
              </a:ext>
            </a:extLst>
          </p:cNvPr>
          <p:cNvSpPr>
            <a:spLocks noGrp="1"/>
          </p:cNvSpPr>
          <p:nvPr>
            <p:ph type="body" sz="quarter" idx="13"/>
          </p:nvPr>
        </p:nvSpPr>
        <p:spPr>
          <a:xfrm>
            <a:off x="1266823" y="395778"/>
            <a:ext cx="3129329" cy="243620"/>
          </a:xfrm>
        </p:spPr>
        <p:txBody>
          <a:bodyPr/>
          <a:lstStyle/>
          <a:p>
            <a:r>
              <a:rPr lang="en-US" dirty="0"/>
              <a:t>MOSQUITO CONTROL TECHNIQUES</a:t>
            </a:r>
          </a:p>
        </p:txBody>
      </p:sp>
      <p:sp>
        <p:nvSpPr>
          <p:cNvPr id="4" name="Text Placeholder 3">
            <a:extLst>
              <a:ext uri="{FF2B5EF4-FFF2-40B4-BE49-F238E27FC236}">
                <a16:creationId xmlns:a16="http://schemas.microsoft.com/office/drawing/2014/main" id="{5366B297-9B8C-7302-21CE-40AD3B5A1CA9}"/>
              </a:ext>
            </a:extLst>
          </p:cNvPr>
          <p:cNvSpPr>
            <a:spLocks noGrp="1"/>
          </p:cNvSpPr>
          <p:nvPr>
            <p:ph type="body" sz="quarter" idx="14"/>
          </p:nvPr>
        </p:nvSpPr>
        <p:spPr/>
        <p:txBody>
          <a:bodyPr/>
          <a:lstStyle/>
          <a:p>
            <a:endParaRPr lang="en-US"/>
          </a:p>
        </p:txBody>
      </p:sp>
      <p:sp>
        <p:nvSpPr>
          <p:cNvPr id="5" name="TextBox 4">
            <a:extLst>
              <a:ext uri="{FF2B5EF4-FFF2-40B4-BE49-F238E27FC236}">
                <a16:creationId xmlns:a16="http://schemas.microsoft.com/office/drawing/2014/main" id="{9CAADD8A-3217-4955-AB60-46F22EF28F1D}"/>
              </a:ext>
            </a:extLst>
          </p:cNvPr>
          <p:cNvSpPr txBox="1"/>
          <p:nvPr/>
        </p:nvSpPr>
        <p:spPr>
          <a:xfrm>
            <a:off x="-450234" y="1421573"/>
            <a:ext cx="184731" cy="307777"/>
          </a:xfrm>
          <a:prstGeom prst="rect">
            <a:avLst/>
          </a:prstGeom>
          <a:noFill/>
        </p:spPr>
        <p:txBody>
          <a:bodyPr wrap="none" rtlCol="0">
            <a:spAutoFit/>
          </a:bodyPr>
          <a:lstStyle/>
          <a:p>
            <a:endParaRPr lang="de-DE" dirty="0"/>
          </a:p>
        </p:txBody>
      </p:sp>
      <p:pic>
        <p:nvPicPr>
          <p:cNvPr id="6" name="Picture 5">
            <a:extLst>
              <a:ext uri="{FF2B5EF4-FFF2-40B4-BE49-F238E27FC236}">
                <a16:creationId xmlns:a16="http://schemas.microsoft.com/office/drawing/2014/main" id="{5C50D282-231F-1932-4092-05601A708FB2}"/>
              </a:ext>
            </a:extLst>
          </p:cNvPr>
          <p:cNvPicPr>
            <a:picLocks noChangeAspect="1"/>
          </p:cNvPicPr>
          <p:nvPr/>
        </p:nvPicPr>
        <p:blipFill rotWithShape="1">
          <a:blip r:embed="rId2"/>
          <a:srcRect l="2350" t="9406" r="7056"/>
          <a:stretch/>
        </p:blipFill>
        <p:spPr>
          <a:xfrm>
            <a:off x="5116358" y="1092677"/>
            <a:ext cx="3480861" cy="3480861"/>
          </a:xfrm>
          <a:prstGeom prst="ellipse">
            <a:avLst/>
          </a:prstGeom>
          <a:ln w="57150" cmpd="thinThick">
            <a:noFill/>
            <a:prstDash val="sysDash"/>
          </a:ln>
        </p:spPr>
      </p:pic>
      <p:sp>
        <p:nvSpPr>
          <p:cNvPr id="7" name="Rectangle 6">
            <a:extLst>
              <a:ext uri="{FF2B5EF4-FFF2-40B4-BE49-F238E27FC236}">
                <a16:creationId xmlns:a16="http://schemas.microsoft.com/office/drawing/2014/main" id="{D291DA74-2BEB-72C0-F819-80C3BE0DAE4A}"/>
              </a:ext>
            </a:extLst>
          </p:cNvPr>
          <p:cNvSpPr/>
          <p:nvPr/>
        </p:nvSpPr>
        <p:spPr>
          <a:xfrm>
            <a:off x="509962" y="1002405"/>
            <a:ext cx="4415158" cy="2800767"/>
          </a:xfrm>
          <a:prstGeom prst="rect">
            <a:avLst/>
          </a:prstGeom>
        </p:spPr>
        <p:txBody>
          <a:bodyPr wrap="square">
            <a:spAutoFit/>
          </a:bodyPr>
          <a:lstStyle/>
          <a:p>
            <a:r>
              <a:rPr lang="en-US" sz="1600" b="1" dirty="0">
                <a:solidFill>
                  <a:srgbClr val="004479"/>
                </a:solidFill>
                <a:latin typeface="Century Gothic" panose="020B0502020202020204" pitchFamily="34" charset="0"/>
                <a:sym typeface="Arial"/>
              </a:rPr>
              <a:t>Sentence Starter</a:t>
            </a:r>
            <a:r>
              <a:rPr lang="en-US" sz="1600" dirty="0">
                <a:solidFill>
                  <a:srgbClr val="004479"/>
                </a:solidFill>
                <a:latin typeface="Century Gothic" panose="020B0502020202020204" pitchFamily="34" charset="0"/>
                <a:sym typeface="Arial"/>
              </a:rPr>
              <a:t>: One mosquito control technique that I researched is called </a:t>
            </a:r>
          </a:p>
          <a:p>
            <a:r>
              <a:rPr lang="en-US" sz="1600" dirty="0">
                <a:solidFill>
                  <a:srgbClr val="004479"/>
                </a:solidFill>
                <a:latin typeface="Century Gothic" panose="020B0502020202020204" pitchFamily="34" charset="0"/>
              </a:rPr>
              <a:t>______________________________ </a:t>
            </a:r>
          </a:p>
          <a:p>
            <a:endParaRPr lang="en-US" sz="1600" dirty="0">
              <a:solidFill>
                <a:srgbClr val="004479"/>
              </a:solidFill>
              <a:latin typeface="Century Gothic" panose="020B0502020202020204" pitchFamily="34" charset="0"/>
              <a:sym typeface="Arial"/>
            </a:endParaRPr>
          </a:p>
          <a:p>
            <a:r>
              <a:rPr lang="en-US" sz="1600" dirty="0">
                <a:solidFill>
                  <a:srgbClr val="004479"/>
                </a:solidFill>
                <a:latin typeface="Century Gothic" panose="020B0502020202020204" pitchFamily="34" charset="0"/>
                <a:sym typeface="Arial"/>
              </a:rPr>
              <a:t>and it controls mosquitos by _______</a:t>
            </a:r>
            <a:r>
              <a:rPr lang="en-US" sz="1600" dirty="0">
                <a:solidFill>
                  <a:srgbClr val="004479"/>
                </a:solidFill>
                <a:latin typeface="Century Gothic" panose="020B0502020202020204" pitchFamily="34" charset="0"/>
              </a:rPr>
              <a:t>__________</a:t>
            </a:r>
            <a:r>
              <a:rPr lang="en-US" sz="1600" dirty="0">
                <a:solidFill>
                  <a:srgbClr val="004479"/>
                </a:solidFill>
                <a:latin typeface="Century Gothic" panose="020B0502020202020204" pitchFamily="34" charset="0"/>
                <a:sym typeface="Arial"/>
              </a:rPr>
              <a:t>.</a:t>
            </a:r>
          </a:p>
          <a:p>
            <a:endParaRPr lang="en-US" sz="1600" dirty="0">
              <a:solidFill>
                <a:srgbClr val="004479"/>
              </a:solidFill>
              <a:latin typeface="Century Gothic" panose="020B0502020202020204" pitchFamily="34" charset="0"/>
            </a:endParaRPr>
          </a:p>
          <a:p>
            <a:r>
              <a:rPr lang="en-US" sz="1600" b="1" dirty="0">
                <a:solidFill>
                  <a:srgbClr val="004479"/>
                </a:solidFill>
                <a:latin typeface="Century Gothic" panose="020B0502020202020204" pitchFamily="34" charset="0"/>
              </a:rPr>
              <a:t>Class List:</a:t>
            </a:r>
          </a:p>
          <a:p>
            <a:endParaRPr lang="en-US" sz="1600" b="1" dirty="0">
              <a:solidFill>
                <a:srgbClr val="004479"/>
              </a:solidFill>
              <a:latin typeface="Century Gothic" panose="020B0502020202020204" pitchFamily="34" charset="0"/>
            </a:endParaRPr>
          </a:p>
          <a:p>
            <a:endParaRPr lang="en-US" sz="1600" b="1" dirty="0">
              <a:solidFill>
                <a:srgbClr val="004479"/>
              </a:solidFill>
              <a:latin typeface="Century Gothic" panose="020B0502020202020204" pitchFamily="34" charset="0"/>
            </a:endParaRPr>
          </a:p>
          <a:p>
            <a:endParaRPr lang="en-US" sz="1600" dirty="0">
              <a:solidFill>
                <a:srgbClr val="004479"/>
              </a:solidFill>
              <a:latin typeface="Century Gothic" panose="020B0502020202020204" pitchFamily="34" charset="0"/>
            </a:endParaRPr>
          </a:p>
        </p:txBody>
      </p:sp>
    </p:spTree>
    <p:extLst>
      <p:ext uri="{BB962C8B-B14F-4D97-AF65-F5344CB8AC3E}">
        <p14:creationId xmlns:p14="http://schemas.microsoft.com/office/powerpoint/2010/main" val="220491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79F9B1-827C-3AA6-CE00-31FB5D5BC432}"/>
              </a:ext>
            </a:extLst>
          </p:cNvPr>
          <p:cNvSpPr>
            <a:spLocks noGrp="1"/>
          </p:cNvSpPr>
          <p:nvPr>
            <p:ph type="sldNum" sz="quarter" idx="12"/>
          </p:nvPr>
        </p:nvSpPr>
        <p:spPr/>
        <p:txBody>
          <a:bodyPr/>
          <a:lstStyle/>
          <a:p>
            <a:fld id="{FAE1117A-9B3B-2C4E-BCD5-1436D0728346}" type="slidenum">
              <a:rPr lang="en-US" smtClean="0"/>
              <a:t>8</a:t>
            </a:fld>
            <a:endParaRPr lang="en-US"/>
          </a:p>
        </p:txBody>
      </p:sp>
      <p:sp>
        <p:nvSpPr>
          <p:cNvPr id="3" name="Text Placeholder 2">
            <a:extLst>
              <a:ext uri="{FF2B5EF4-FFF2-40B4-BE49-F238E27FC236}">
                <a16:creationId xmlns:a16="http://schemas.microsoft.com/office/drawing/2014/main" id="{6D808B6F-CFE1-7C8B-870C-49902336FB24}"/>
              </a:ext>
            </a:extLst>
          </p:cNvPr>
          <p:cNvSpPr>
            <a:spLocks noGrp="1"/>
          </p:cNvSpPr>
          <p:nvPr>
            <p:ph type="body" sz="quarter" idx="13"/>
          </p:nvPr>
        </p:nvSpPr>
        <p:spPr>
          <a:xfrm>
            <a:off x="1266824" y="399199"/>
            <a:ext cx="7877176" cy="243620"/>
          </a:xfrm>
        </p:spPr>
        <p:txBody>
          <a:bodyPr/>
          <a:lstStyle/>
          <a:p>
            <a:r>
              <a:rPr lang="en-US" dirty="0"/>
              <a:t>GUIDING QUESTION: WHAT ARE THE POTENTIAL PROS AND CONS OF GENETICALLY MODIFIED ORGANISMS?</a:t>
            </a:r>
          </a:p>
        </p:txBody>
      </p:sp>
      <p:sp>
        <p:nvSpPr>
          <p:cNvPr id="4" name="Text Placeholder 3">
            <a:extLst>
              <a:ext uri="{FF2B5EF4-FFF2-40B4-BE49-F238E27FC236}">
                <a16:creationId xmlns:a16="http://schemas.microsoft.com/office/drawing/2014/main" id="{688C47F3-1C38-668C-6350-DFCB3598DA70}"/>
              </a:ext>
            </a:extLst>
          </p:cNvPr>
          <p:cNvSpPr>
            <a:spLocks noGrp="1"/>
          </p:cNvSpPr>
          <p:nvPr>
            <p:ph type="body" sz="quarter" idx="14"/>
          </p:nvPr>
        </p:nvSpPr>
        <p:spPr/>
        <p:txBody>
          <a:bodyPr/>
          <a:lstStyle/>
          <a:p>
            <a:endParaRPr lang="en-US"/>
          </a:p>
        </p:txBody>
      </p:sp>
      <p:sp>
        <p:nvSpPr>
          <p:cNvPr id="5" name="Rectangle 4">
            <a:extLst>
              <a:ext uri="{FF2B5EF4-FFF2-40B4-BE49-F238E27FC236}">
                <a16:creationId xmlns:a16="http://schemas.microsoft.com/office/drawing/2014/main" id="{CE84F8C6-24D8-1710-F09F-4DA03D989468}"/>
              </a:ext>
            </a:extLst>
          </p:cNvPr>
          <p:cNvSpPr/>
          <p:nvPr/>
        </p:nvSpPr>
        <p:spPr>
          <a:xfrm>
            <a:off x="514325" y="975610"/>
            <a:ext cx="4398264" cy="3539430"/>
          </a:xfrm>
          <a:prstGeom prst="rect">
            <a:avLst/>
          </a:prstGeom>
        </p:spPr>
        <p:txBody>
          <a:bodyPr wrap="square">
            <a:spAutoFit/>
          </a:bodyPr>
          <a:lstStyle/>
          <a:p>
            <a:pPr lvl="0"/>
            <a:r>
              <a:rPr lang="en-US" sz="1600" b="1" dirty="0">
                <a:solidFill>
                  <a:schemeClr val="bg1"/>
                </a:solidFill>
                <a:latin typeface="Century Gothic" panose="020B0502020202020204" pitchFamily="34" charset="0"/>
              </a:rPr>
              <a:t>Directions</a:t>
            </a:r>
            <a:r>
              <a:rPr lang="en-US" sz="1600" dirty="0">
                <a:solidFill>
                  <a:schemeClr val="bg1"/>
                </a:solidFill>
                <a:latin typeface="Century Gothic" panose="020B0502020202020204" pitchFamily="34" charset="0"/>
              </a:rPr>
              <a:t>:</a:t>
            </a:r>
            <a:br>
              <a:rPr lang="en-US" sz="1600" dirty="0">
                <a:solidFill>
                  <a:schemeClr val="bg1"/>
                </a:solidFill>
                <a:latin typeface="Century Gothic" panose="020B0502020202020204" pitchFamily="34" charset="0"/>
              </a:rPr>
            </a:br>
            <a:endParaRPr lang="en-US" sz="1600" dirty="0">
              <a:solidFill>
                <a:schemeClr val="bg1"/>
              </a:solidFill>
              <a:latin typeface="Century Gothic" panose="020B0502020202020204" pitchFamily="34" charset="0"/>
            </a:endParaRPr>
          </a:p>
          <a:p>
            <a:pPr marL="457200" lvl="0" indent="-457200">
              <a:buAutoNum type="arabicPeriod"/>
            </a:pPr>
            <a:r>
              <a:rPr lang="en-US" sz="1600" dirty="0">
                <a:solidFill>
                  <a:schemeClr val="bg1"/>
                </a:solidFill>
                <a:latin typeface="Century Gothic" panose="020B0502020202020204" pitchFamily="34" charset="0"/>
              </a:rPr>
              <a:t>Read the article with your group and annotate for the guiding question.</a:t>
            </a:r>
          </a:p>
          <a:p>
            <a:pPr marL="457200" lvl="0" indent="-457200">
              <a:buAutoNum type="arabicPeriod"/>
            </a:pPr>
            <a:endParaRPr lang="en-US" sz="1600" dirty="0">
              <a:solidFill>
                <a:schemeClr val="bg1"/>
              </a:solidFill>
              <a:latin typeface="Century Gothic" panose="020B0502020202020204" pitchFamily="34" charset="0"/>
            </a:endParaRPr>
          </a:p>
          <a:p>
            <a:pPr marL="457200" lvl="0" indent="-457200">
              <a:buAutoNum type="arabicPeriod"/>
            </a:pPr>
            <a:r>
              <a:rPr lang="en-US" sz="1600" dirty="0">
                <a:solidFill>
                  <a:schemeClr val="bg1"/>
                </a:solidFill>
                <a:latin typeface="Century Gothic" panose="020B0502020202020204" pitchFamily="34" charset="0"/>
              </a:rPr>
              <a:t>Use your annotations to record the following information on your Student Capture Sheet:</a:t>
            </a:r>
            <a:br>
              <a:rPr lang="en-US" sz="1600" dirty="0">
                <a:solidFill>
                  <a:schemeClr val="bg1"/>
                </a:solidFill>
                <a:latin typeface="Century Gothic" panose="020B0502020202020204" pitchFamily="34" charset="0"/>
              </a:rPr>
            </a:br>
            <a:endParaRPr lang="en-US" sz="1600" dirty="0">
              <a:solidFill>
                <a:schemeClr val="bg1"/>
              </a:solidFill>
              <a:latin typeface="Century Gothic" panose="020B0502020202020204" pitchFamily="34" charset="0"/>
            </a:endParaRPr>
          </a:p>
          <a:p>
            <a:pPr marL="742950" lvl="1" indent="-285750">
              <a:buClr>
                <a:srgbClr val="FFCC33"/>
              </a:buClr>
              <a:buFont typeface="Arial" panose="020B0604020202020204" pitchFamily="34" charset="0"/>
              <a:buChar char="•"/>
            </a:pPr>
            <a:r>
              <a:rPr lang="en-US" sz="1600" dirty="0">
                <a:solidFill>
                  <a:schemeClr val="bg1"/>
                </a:solidFill>
                <a:latin typeface="Century Gothic" panose="020B0502020202020204" pitchFamily="34" charset="0"/>
              </a:rPr>
              <a:t>The main idea of the article</a:t>
            </a:r>
          </a:p>
          <a:p>
            <a:pPr marL="742950" lvl="1" indent="-285750">
              <a:buClr>
                <a:srgbClr val="FFCC33"/>
              </a:buClr>
              <a:buFont typeface="Arial" panose="020B0604020202020204" pitchFamily="34" charset="0"/>
              <a:buChar char="•"/>
            </a:pPr>
            <a:r>
              <a:rPr lang="en-US" sz="1600" dirty="0">
                <a:solidFill>
                  <a:schemeClr val="bg1"/>
                </a:solidFill>
                <a:latin typeface="Century Gothic" panose="020B0502020202020204" pitchFamily="34" charset="0"/>
              </a:rPr>
              <a:t>At least one potential benefit (pro) and one consideration (con)</a:t>
            </a:r>
          </a:p>
          <a:p>
            <a:pPr marL="800100" lvl="1" indent="-342900">
              <a:buFontTx/>
              <a:buChar char="-"/>
            </a:pPr>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3.   Be ready to share your findings!</a:t>
            </a:r>
          </a:p>
        </p:txBody>
      </p:sp>
      <p:grpSp>
        <p:nvGrpSpPr>
          <p:cNvPr id="6" name="Group 5">
            <a:extLst>
              <a:ext uri="{FF2B5EF4-FFF2-40B4-BE49-F238E27FC236}">
                <a16:creationId xmlns:a16="http://schemas.microsoft.com/office/drawing/2014/main" id="{A50CCC3E-02F2-8A00-B092-AFE9A1E2E2A9}"/>
              </a:ext>
            </a:extLst>
          </p:cNvPr>
          <p:cNvGrpSpPr/>
          <p:nvPr/>
        </p:nvGrpSpPr>
        <p:grpSpPr>
          <a:xfrm>
            <a:off x="5491350" y="1086172"/>
            <a:ext cx="3024000" cy="3300984"/>
            <a:chOff x="539496" y="2203704"/>
            <a:chExt cx="3024000" cy="3300984"/>
          </a:xfrm>
        </p:grpSpPr>
        <p:cxnSp>
          <p:nvCxnSpPr>
            <p:cNvPr id="7" name="Straight Connector 6">
              <a:extLst>
                <a:ext uri="{FF2B5EF4-FFF2-40B4-BE49-F238E27FC236}">
                  <a16:creationId xmlns:a16="http://schemas.microsoft.com/office/drawing/2014/main" id="{6CE54475-E19A-F16D-9554-11CCCA15336B}"/>
                </a:ext>
              </a:extLst>
            </p:cNvPr>
            <p:cNvCxnSpPr/>
            <p:nvPr/>
          </p:nvCxnSpPr>
          <p:spPr>
            <a:xfrm>
              <a:off x="539496" y="2816352"/>
              <a:ext cx="302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BB013E-66B4-08B9-B812-3FA7CA17CB36}"/>
                </a:ext>
              </a:extLst>
            </p:cNvPr>
            <p:cNvCxnSpPr>
              <a:cxnSpLocks/>
            </p:cNvCxnSpPr>
            <p:nvPr/>
          </p:nvCxnSpPr>
          <p:spPr>
            <a:xfrm>
              <a:off x="2060640" y="2203704"/>
              <a:ext cx="0" cy="330098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5C4ACDF-7B43-5A89-E8D7-58124B4D7CEA}"/>
                </a:ext>
              </a:extLst>
            </p:cNvPr>
            <p:cNvSpPr/>
            <p:nvPr/>
          </p:nvSpPr>
          <p:spPr>
            <a:xfrm>
              <a:off x="1095740" y="2356140"/>
              <a:ext cx="537327" cy="307777"/>
            </a:xfrm>
            <a:prstGeom prst="rect">
              <a:avLst/>
            </a:prstGeom>
          </p:spPr>
          <p:txBody>
            <a:bodyPr wrap="none">
              <a:spAutoFit/>
            </a:bodyPr>
            <a:lstStyle/>
            <a:p>
              <a:r>
                <a:rPr lang="en-US" b="1" dirty="0">
                  <a:solidFill>
                    <a:schemeClr val="bg1"/>
                  </a:solidFill>
                  <a:latin typeface="Century Gothic" panose="020B0502020202020204" pitchFamily="34" charset="0"/>
                </a:rPr>
                <a:t>Pros</a:t>
              </a:r>
              <a:endParaRPr lang="de-DE" dirty="0"/>
            </a:p>
          </p:txBody>
        </p:sp>
        <p:sp>
          <p:nvSpPr>
            <p:cNvPr id="10" name="Rectangle 9">
              <a:extLst>
                <a:ext uri="{FF2B5EF4-FFF2-40B4-BE49-F238E27FC236}">
                  <a16:creationId xmlns:a16="http://schemas.microsoft.com/office/drawing/2014/main" id="{F5412500-24BE-65B0-9930-B38239A7689C}"/>
                </a:ext>
              </a:extLst>
            </p:cNvPr>
            <p:cNvSpPr/>
            <p:nvPr/>
          </p:nvSpPr>
          <p:spPr>
            <a:xfrm>
              <a:off x="2485628" y="2356140"/>
              <a:ext cx="625492" cy="307777"/>
            </a:xfrm>
            <a:prstGeom prst="rect">
              <a:avLst/>
            </a:prstGeom>
          </p:spPr>
          <p:txBody>
            <a:bodyPr wrap="none">
              <a:spAutoFit/>
            </a:bodyPr>
            <a:lstStyle/>
            <a:p>
              <a:r>
                <a:rPr lang="en-US" b="1" dirty="0">
                  <a:solidFill>
                    <a:schemeClr val="bg1"/>
                  </a:solidFill>
                  <a:latin typeface="Century Gothic" panose="020B0502020202020204" pitchFamily="34" charset="0"/>
                </a:rPr>
                <a:t>Cons</a:t>
              </a:r>
              <a:endParaRPr lang="de-DE" dirty="0"/>
            </a:p>
          </p:txBody>
        </p:sp>
      </p:grpSp>
    </p:spTree>
    <p:extLst>
      <p:ext uri="{BB962C8B-B14F-4D97-AF65-F5344CB8AC3E}">
        <p14:creationId xmlns:p14="http://schemas.microsoft.com/office/powerpoint/2010/main" val="36218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81AE0F4E7B1E48A81B1832FCCDA353" ma:contentTypeVersion="21" ma:contentTypeDescription="Create a new document." ma:contentTypeScope="" ma:versionID="0cfcfb65525b56bdbfe845c513589d1e">
  <xsd:schema xmlns:xsd="http://www.w3.org/2001/XMLSchema" xmlns:xs="http://www.w3.org/2001/XMLSchema" xmlns:p="http://schemas.microsoft.com/office/2006/metadata/properties" xmlns:ns2="e576567d-9a04-4863-ba55-0bbb0c3ab97d" xmlns:ns3="d38e1ecd-2754-4b12-a8cb-c21e2845a02e" targetNamespace="http://schemas.microsoft.com/office/2006/metadata/properties" ma:root="true" ma:fieldsID="ce90bf8af09b2a7b73054a2b40eb9da0" ns2:_="" ns3:_="">
    <xsd:import namespace="e576567d-9a04-4863-ba55-0bbb0c3ab97d"/>
    <xsd:import namespace="d38e1ecd-2754-4b12-a8cb-c21e2845a02e"/>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Location" minOccurs="0"/>
                <xsd:element ref="ns3:MediaServiceAutoKeyPoints" minOccurs="0"/>
                <xsd:element ref="ns3:MediaServiceKeyPoints" minOccurs="0"/>
                <xsd:element ref="ns3:MediaServiceOCR" minOccurs="0"/>
                <xsd:element ref="ns3:Tags" minOccurs="0"/>
                <xsd:element ref="ns3:lcf76f155ced4ddcb4097134ff3c332f" minOccurs="0"/>
                <xsd:element ref="ns2: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76567d-9a04-4863-ba55-0bbb0c3ab97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4db1042f-d024-44d4-87bb-141c4e2cba8d}" ma:internalName="TaxCatchAll" ma:showField="CatchAllData" ma:web="e576567d-9a04-4863-ba55-0bbb0c3ab97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8e1ecd-2754-4b12-a8cb-c21e2845a02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Tags" ma:index="23" nillable="true" ma:displayName="Category" ma:format="Dropdown" ma:internalName="Tags">
      <xsd:simpleType>
        <xsd:restriction base="dms:Choice">
          <xsd:enumeration value="Forms &amp; Templates"/>
          <xsd:enumeration value="Documents"/>
          <xsd:enumeration value="Policies"/>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c3045de-b27e-4507-9b4e-0500d2df41db" ma:termSetId="09814cd3-568e-fe90-9814-8d621ff8fb84" ma:anchorId="fba54fb3-c3e1-fe81-a776-ca4b69148c4d" ma:open="true" ma:isKeyword="false">
      <xsd:complexType>
        <xsd:sequence>
          <xsd:element ref="pc:Terms" minOccurs="0" maxOccurs="1"/>
        </xsd:sequence>
      </xsd:complexType>
    </xsd:element>
    <xsd:element name="MediaLengthInSeconds" ma:index="27" nillable="true" ma:displayName="MediaLengthInSeconds" ma:hidden="true" ma:internalName="MediaLengthInSeconds" ma:readOnly="true">
      <xsd:simpleType>
        <xsd:restriction base="dms:Unknow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gs xmlns="d38e1ecd-2754-4b12-a8cb-c21e2845a02e" xsi:nil="true"/>
    <lcf76f155ced4ddcb4097134ff3c332f xmlns="d38e1ecd-2754-4b12-a8cb-c21e2845a02e">
      <Terms xmlns="http://schemas.microsoft.com/office/infopath/2007/PartnerControls"/>
    </lcf76f155ced4ddcb4097134ff3c332f>
    <TaxCatchAll xmlns="e576567d-9a04-4863-ba55-0bbb0c3ab97d" xsi:nil="true"/>
  </documentManagement>
</p:properties>
</file>

<file path=customXml/itemProps1.xml><?xml version="1.0" encoding="utf-8"?>
<ds:datastoreItem xmlns:ds="http://schemas.openxmlformats.org/officeDocument/2006/customXml" ds:itemID="{D525623C-29DE-4ACF-8125-6D2C150E06F7}">
  <ds:schemaRefs>
    <ds:schemaRef ds:uri="http://schemas.microsoft.com/sharepoint/v3/contenttype/forms"/>
  </ds:schemaRefs>
</ds:datastoreItem>
</file>

<file path=customXml/itemProps2.xml><?xml version="1.0" encoding="utf-8"?>
<ds:datastoreItem xmlns:ds="http://schemas.openxmlformats.org/officeDocument/2006/customXml" ds:itemID="{73D7D9F1-5B82-4B8D-9F44-70EE4B7B4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76567d-9a04-4863-ba55-0bbb0c3ab97d"/>
    <ds:schemaRef ds:uri="d38e1ecd-2754-4b12-a8cb-c21e2845a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133F75-D4CA-408C-8247-1B2CA6A05EF0}">
  <ds:schemaRefs>
    <ds:schemaRef ds:uri="http://purl.org/dc/dcmitype/"/>
    <ds:schemaRef ds:uri="e576567d-9a04-4863-ba55-0bbb0c3ab97d"/>
    <ds:schemaRef ds:uri="http://schemas.microsoft.com/office/2006/documentManagement/types"/>
    <ds:schemaRef ds:uri="http://schemas.openxmlformats.org/package/2006/metadata/core-properties"/>
    <ds:schemaRef ds:uri="d38e1ecd-2754-4b12-a8cb-c21e2845a02e"/>
    <ds:schemaRef ds:uri="http://purl.org/dc/elements/1.1/"/>
    <ds:schemaRef ds:uri="http://schemas.microsoft.com/office/infopath/2007/PartnerControl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4801</TotalTime>
  <Words>1022</Words>
  <Application>Microsoft Office PowerPoint</Application>
  <PresentationFormat>On-screen Show (16:9)</PresentationFormat>
  <Paragraphs>141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Fuller</dc:creator>
  <cp:lastModifiedBy>Eric Moore</cp:lastModifiedBy>
  <cp:revision>27</cp:revision>
  <dcterms:created xsi:type="dcterms:W3CDTF">2022-09-28T15:22:56Z</dcterms:created>
  <dcterms:modified xsi:type="dcterms:W3CDTF">2023-12-23T18:17:26Z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0x0101004281AE0F4E7B1E48A81B1832FCCDA353</vt:lpwstr>
  </property>
  <property fmtid="{D5CDD505-2E9C-101B-9397-08002B2CF9AE}" pid="3" name="MediaServiceImageTags">
    <vt:lpwstr/>
  </property>
</Properties>
</file>