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autoCompressPictures="0">
  <p:sldMasterIdLst>
    <p:sldMasterId id="2147483660" r:id="rId4"/>
  </p:sldMasterIdLst>
  <p:notesMasterIdLst>
    <p:notesMasterId r:id="rId33"/>
  </p:notesMasterIdLst>
  <p:sldIdLst>
    <p:sldId id="256" r:id="rId5"/>
    <p:sldId id="318" r:id="rId6"/>
    <p:sldId id="319" r:id="rId7"/>
    <p:sldId id="320" r:id="rId8"/>
    <p:sldId id="321" r:id="rId9"/>
    <p:sldId id="322" r:id="rId10"/>
    <p:sldId id="323" r:id="rId11"/>
    <p:sldId id="324" r:id="rId12"/>
    <p:sldId id="325" r:id="rId13"/>
    <p:sldId id="326" r:id="rId14"/>
    <p:sldId id="327" r:id="rId15"/>
    <p:sldId id="328" r:id="rId16"/>
    <p:sldId id="329" r:id="rId17"/>
    <p:sldId id="330" r:id="rId18"/>
    <p:sldId id="331" r:id="rId19"/>
    <p:sldId id="332" r:id="rId20"/>
    <p:sldId id="333" r:id="rId21"/>
    <p:sldId id="334" r:id="rId22"/>
    <p:sldId id="335" r:id="rId23"/>
    <p:sldId id="336" r:id="rId24"/>
    <p:sldId id="337" r:id="rId25"/>
    <p:sldId id="338" r:id="rId26"/>
    <p:sldId id="339" r:id="rId27"/>
    <p:sldId id="340" r:id="rId28"/>
    <p:sldId id="341" r:id="rId29"/>
    <p:sldId id="342" r:id="rId30"/>
    <p:sldId id="343" r:id="rId31"/>
    <p:sldId id="344" r:id="rId32"/>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83268"/>
    <a:srgbClr val="0090D4"/>
    <a:srgbClr val="0086D6"/>
    <a:srgbClr val="9DC3E6"/>
    <a:srgbClr val="3191E3"/>
    <a:srgbClr val="183268"/>
    <a:srgbClr val="FBF71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60D046F-AF60-46C8-A6E0-AE5F7B560054}" v="28" dt="2023-12-19T19:14:43.71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232"/>
    <p:restoredTop sz="94283"/>
  </p:normalViewPr>
  <p:slideViewPr>
    <p:cSldViewPr snapToGrid="0" showGuides="1">
      <p:cViewPr varScale="1">
        <p:scale>
          <a:sx n="142" d="100"/>
          <a:sy n="142" d="100"/>
        </p:scale>
        <p:origin x="486" y="102"/>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3C7D6B2-9078-0848-B634-932945B3C71A}" type="datetimeFigureOut">
              <a:rPr lang="en-US" smtClean="0"/>
              <a:t>12/23/2023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BDFFAF7-CA08-E34B-9ACE-6C2BF16847F6}" type="slidenum">
              <a:rPr lang="en-US" smtClean="0"/>
              <a:t>‹#›</a:t>
            </a:fld>
            <a:endParaRPr lang="en-US"/>
          </a:p>
        </p:txBody>
      </p:sp>
    </p:spTree>
    <p:extLst>
      <p:ext uri="{BB962C8B-B14F-4D97-AF65-F5344CB8AC3E}">
        <p14:creationId xmlns:p14="http://schemas.microsoft.com/office/powerpoint/2010/main" val="3072199086"/>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BC227962-BE9A-6722-7F50-A1360803511F}"/>
              </a:ext>
            </a:extLst>
          </p:cNvPr>
          <p:cNvSpPr>
            <a:spLocks noGrp="1"/>
          </p:cNvSpPr>
          <p:nvPr>
            <p:ph type="body" sz="quarter" idx="10"/>
          </p:nvPr>
        </p:nvSpPr>
        <p:spPr>
          <a:xfrm>
            <a:off x="4464612" y="4331555"/>
            <a:ext cx="4308231" cy="504825"/>
          </a:xfrm>
          <a:prstGeom prst="rect">
            <a:avLst/>
          </a:prstGeom>
        </p:spPr>
        <p:txBody>
          <a:bodyPr/>
          <a:lstStyle>
            <a:lvl1pPr marL="0" indent="0" algn="r">
              <a:buNone/>
              <a:defRPr b="1" i="0">
                <a:solidFill>
                  <a:srgbClr val="0090D4"/>
                </a:solidFill>
                <a:latin typeface="Century Gothic" panose="020B0502020202020204" pitchFamily="34" charset="0"/>
              </a:defRPr>
            </a:lvl1pPr>
            <a:lvl2pPr>
              <a:defRPr b="1" i="0">
                <a:latin typeface="Century Gothic" panose="020B0502020202020204" pitchFamily="34" charset="0"/>
              </a:defRPr>
            </a:lvl2pPr>
            <a:lvl3pPr>
              <a:defRPr b="1" i="0">
                <a:latin typeface="Century Gothic" panose="020B0502020202020204" pitchFamily="34" charset="0"/>
              </a:defRPr>
            </a:lvl3pPr>
            <a:lvl4pPr>
              <a:defRPr b="1" i="0">
                <a:latin typeface="Century Gothic" panose="020B0502020202020204" pitchFamily="34" charset="0"/>
              </a:defRPr>
            </a:lvl4pPr>
            <a:lvl5pPr>
              <a:defRPr b="1" i="0">
                <a:latin typeface="Century Gothic" panose="020B0502020202020204" pitchFamily="34" charset="0"/>
              </a:defRPr>
            </a:lvl5pPr>
          </a:lstStyle>
          <a:p>
            <a:pPr lvl="0"/>
            <a:r>
              <a:rPr lang="en-US" dirty="0"/>
              <a:t>Click to edit Master text styles</a:t>
            </a:r>
          </a:p>
        </p:txBody>
      </p:sp>
      <p:sp>
        <p:nvSpPr>
          <p:cNvPr id="10" name="Text Placeholder 10">
            <a:extLst>
              <a:ext uri="{FF2B5EF4-FFF2-40B4-BE49-F238E27FC236}">
                <a16:creationId xmlns:a16="http://schemas.microsoft.com/office/drawing/2014/main" id="{F9FA61BB-E234-3783-F552-6B7EB2D26E48}"/>
              </a:ext>
            </a:extLst>
          </p:cNvPr>
          <p:cNvSpPr>
            <a:spLocks noGrp="1"/>
          </p:cNvSpPr>
          <p:nvPr>
            <p:ph type="body" sz="quarter" idx="14" hasCustomPrompt="1"/>
          </p:nvPr>
        </p:nvSpPr>
        <p:spPr>
          <a:xfrm>
            <a:off x="5643514" y="4714570"/>
            <a:ext cx="3129329" cy="243620"/>
          </a:xfrm>
          <a:prstGeom prst="rect">
            <a:avLst/>
          </a:prstGeom>
        </p:spPr>
        <p:txBody>
          <a:bodyPr>
            <a:noAutofit/>
          </a:bodyPr>
          <a:lstStyle>
            <a:lvl1pPr marL="0" indent="0" algn="r">
              <a:buNone/>
              <a:defRPr sz="1050" b="0" i="0">
                <a:solidFill>
                  <a:schemeClr val="bg1">
                    <a:lumMod val="50000"/>
                  </a:schemeClr>
                </a:solidFill>
                <a:latin typeface="Century Gothic" panose="020B0502020202020204" pitchFamily="34" charset="0"/>
              </a:defRPr>
            </a:lvl1pPr>
          </a:lstStyle>
          <a:p>
            <a:pPr lvl="0"/>
            <a:r>
              <a:rPr lang="en-US" dirty="0"/>
              <a:t>CLICK TO EDIT MASTER TEXT</a:t>
            </a:r>
          </a:p>
          <a:p>
            <a:pPr lvl="0"/>
            <a:endParaRPr lang="en-US" dirty="0"/>
          </a:p>
        </p:txBody>
      </p:sp>
      <p:pic>
        <p:nvPicPr>
          <p:cNvPr id="11" name="Picture 10">
            <a:extLst>
              <a:ext uri="{FF2B5EF4-FFF2-40B4-BE49-F238E27FC236}">
                <a16:creationId xmlns:a16="http://schemas.microsoft.com/office/drawing/2014/main" id="{6A550E17-5388-A255-DF43-83FE7A31BBB8}"/>
              </a:ext>
            </a:extLst>
          </p:cNvPr>
          <p:cNvPicPr>
            <a:picLocks noChangeAspect="1"/>
          </p:cNvPicPr>
          <p:nvPr userDrawn="1"/>
        </p:nvPicPr>
        <p:blipFill>
          <a:blip r:embed="rId2"/>
          <a:stretch>
            <a:fillRect/>
          </a:stretch>
        </p:blipFill>
        <p:spPr>
          <a:xfrm>
            <a:off x="493060" y="432366"/>
            <a:ext cx="1029474" cy="636814"/>
          </a:xfrm>
          <a:prstGeom prst="rect">
            <a:avLst/>
          </a:prstGeom>
        </p:spPr>
      </p:pic>
    </p:spTree>
    <p:extLst>
      <p:ext uri="{BB962C8B-B14F-4D97-AF65-F5344CB8AC3E}">
        <p14:creationId xmlns:p14="http://schemas.microsoft.com/office/powerpoint/2010/main" val="3317931358"/>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56A4A94-FC73-4993-827D-2E8E140ECCB3}"/>
              </a:ext>
            </a:extLst>
          </p:cNvPr>
          <p:cNvSpPr>
            <a:spLocks noGrp="1"/>
          </p:cNvSpPr>
          <p:nvPr>
            <p:ph type="sldNum" sz="quarter" idx="10"/>
          </p:nvPr>
        </p:nvSpPr>
        <p:spPr/>
        <p:txBody>
          <a:bodyPr/>
          <a:lstStyle/>
          <a:p>
            <a:fld id="{FAE1117A-9B3B-2C4E-BCD5-1436D0728346}" type="slidenum">
              <a:rPr lang="en-US" smtClean="0"/>
              <a:t>‹#›</a:t>
            </a:fld>
            <a:endParaRPr lang="en-US"/>
          </a:p>
        </p:txBody>
      </p:sp>
    </p:spTree>
    <p:extLst>
      <p:ext uri="{BB962C8B-B14F-4D97-AF65-F5344CB8AC3E}">
        <p14:creationId xmlns:p14="http://schemas.microsoft.com/office/powerpoint/2010/main" val="1388992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Slide">
    <p:bg>
      <p:bgPr>
        <a:solidFill>
          <a:srgbClr val="0090D4"/>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FAE1117A-9B3B-2C4E-BCD5-1436D0728346}" type="slidenum">
              <a:rPr lang="en-US" smtClean="0"/>
              <a:t>‹#›</a:t>
            </a:fld>
            <a:endParaRPr lang="en-US"/>
          </a:p>
        </p:txBody>
      </p:sp>
      <p:cxnSp>
        <p:nvCxnSpPr>
          <p:cNvPr id="9" name="Straight Connector 8">
            <a:extLst>
              <a:ext uri="{FF2B5EF4-FFF2-40B4-BE49-F238E27FC236}">
                <a16:creationId xmlns:a16="http://schemas.microsoft.com/office/drawing/2014/main" id="{9E1C5EB8-B5C2-BF89-4374-F3209AB0EA3E}"/>
              </a:ext>
            </a:extLst>
          </p:cNvPr>
          <p:cNvCxnSpPr>
            <a:cxnSpLocks/>
          </p:cNvCxnSpPr>
          <p:nvPr userDrawn="1"/>
        </p:nvCxnSpPr>
        <p:spPr>
          <a:xfrm>
            <a:off x="581378" y="678676"/>
            <a:ext cx="2503177" cy="0"/>
          </a:xfrm>
          <a:prstGeom prst="line">
            <a:avLst/>
          </a:prstGeom>
          <a:ln cmpd="dbl">
            <a:solidFill>
              <a:srgbClr val="1890E4"/>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660D1E3D-5809-B444-C7E4-6F186E137CE6}"/>
              </a:ext>
            </a:extLst>
          </p:cNvPr>
          <p:cNvCxnSpPr>
            <a:cxnSpLocks/>
          </p:cNvCxnSpPr>
          <p:nvPr userDrawn="1"/>
        </p:nvCxnSpPr>
        <p:spPr>
          <a:xfrm>
            <a:off x="1152657" y="201505"/>
            <a:ext cx="0" cy="36884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 Placeholder 10">
            <a:extLst>
              <a:ext uri="{FF2B5EF4-FFF2-40B4-BE49-F238E27FC236}">
                <a16:creationId xmlns:a16="http://schemas.microsoft.com/office/drawing/2014/main" id="{978594C5-BBCA-3EDE-5BA0-CE52C4657296}"/>
              </a:ext>
            </a:extLst>
          </p:cNvPr>
          <p:cNvSpPr>
            <a:spLocks noGrp="1"/>
          </p:cNvSpPr>
          <p:nvPr>
            <p:ph type="body" sz="quarter" idx="13" hasCustomPrompt="1"/>
          </p:nvPr>
        </p:nvSpPr>
        <p:spPr>
          <a:xfrm>
            <a:off x="1266824" y="184268"/>
            <a:ext cx="3129329" cy="243620"/>
          </a:xfrm>
          <a:prstGeom prst="rect">
            <a:avLst/>
          </a:prstGeom>
        </p:spPr>
        <p:txBody>
          <a:bodyPr>
            <a:noAutofit/>
          </a:bodyPr>
          <a:lstStyle>
            <a:lvl1pPr marL="0" indent="0">
              <a:buNone/>
              <a:defRPr sz="1200" b="1" i="0">
                <a:solidFill>
                  <a:schemeClr val="bg1"/>
                </a:solidFill>
                <a:latin typeface="Century Gothic" panose="020B0502020202020204" pitchFamily="34" charset="0"/>
              </a:defRPr>
            </a:lvl1pPr>
          </a:lstStyle>
          <a:p>
            <a:pPr lvl="0"/>
            <a:r>
              <a:rPr lang="en-US" dirty="0"/>
              <a:t>CLICK TO EDIT MASTER TEXT</a:t>
            </a:r>
          </a:p>
          <a:p>
            <a:pPr lvl="0"/>
            <a:endParaRPr lang="en-US" dirty="0"/>
          </a:p>
        </p:txBody>
      </p:sp>
      <p:sp>
        <p:nvSpPr>
          <p:cNvPr id="13" name="Text Placeholder 10">
            <a:extLst>
              <a:ext uri="{FF2B5EF4-FFF2-40B4-BE49-F238E27FC236}">
                <a16:creationId xmlns:a16="http://schemas.microsoft.com/office/drawing/2014/main" id="{2D88841E-778E-7EAD-6749-0E89AB9A5B87}"/>
              </a:ext>
            </a:extLst>
          </p:cNvPr>
          <p:cNvSpPr>
            <a:spLocks noGrp="1"/>
          </p:cNvSpPr>
          <p:nvPr>
            <p:ph type="body" sz="quarter" idx="14" hasCustomPrompt="1"/>
          </p:nvPr>
        </p:nvSpPr>
        <p:spPr>
          <a:xfrm>
            <a:off x="1266823" y="395778"/>
            <a:ext cx="3129329" cy="243620"/>
          </a:xfrm>
          <a:prstGeom prst="rect">
            <a:avLst/>
          </a:prstGeom>
        </p:spPr>
        <p:txBody>
          <a:bodyPr>
            <a:noAutofit/>
          </a:bodyPr>
          <a:lstStyle>
            <a:lvl1pPr marL="0" indent="0">
              <a:buNone/>
              <a:defRPr sz="1050" b="0" i="0">
                <a:solidFill>
                  <a:schemeClr val="bg1"/>
                </a:solidFill>
                <a:latin typeface="Century Gothic" panose="020B0502020202020204" pitchFamily="34" charset="0"/>
              </a:defRPr>
            </a:lvl1pPr>
          </a:lstStyle>
          <a:p>
            <a:pPr lvl="0"/>
            <a:r>
              <a:rPr lang="en-US" dirty="0"/>
              <a:t>CLICK TO EDIT MASTER TEXT</a:t>
            </a:r>
          </a:p>
          <a:p>
            <a:pPr lvl="0"/>
            <a:endParaRPr lang="en-US" dirty="0"/>
          </a:p>
        </p:txBody>
      </p:sp>
      <p:cxnSp>
        <p:nvCxnSpPr>
          <p:cNvPr id="15" name="Straight Connector 14">
            <a:extLst>
              <a:ext uri="{FF2B5EF4-FFF2-40B4-BE49-F238E27FC236}">
                <a16:creationId xmlns:a16="http://schemas.microsoft.com/office/drawing/2014/main" id="{076635DE-8835-6151-F9E4-E0D25785E0B1}"/>
              </a:ext>
            </a:extLst>
          </p:cNvPr>
          <p:cNvCxnSpPr>
            <a:cxnSpLocks/>
          </p:cNvCxnSpPr>
          <p:nvPr userDrawn="1"/>
        </p:nvCxnSpPr>
        <p:spPr>
          <a:xfrm>
            <a:off x="722055" y="684538"/>
            <a:ext cx="2503177" cy="0"/>
          </a:xfrm>
          <a:prstGeom prst="line">
            <a:avLst/>
          </a:prstGeom>
          <a:ln cmpd="dbl">
            <a:solidFill>
              <a:schemeClr val="bg1"/>
            </a:solidFill>
          </a:ln>
        </p:spPr>
        <p:style>
          <a:lnRef idx="1">
            <a:schemeClr val="accent1"/>
          </a:lnRef>
          <a:fillRef idx="0">
            <a:schemeClr val="accent1"/>
          </a:fillRef>
          <a:effectRef idx="0">
            <a:schemeClr val="accent1"/>
          </a:effectRef>
          <a:fontRef idx="minor">
            <a:schemeClr val="tx1"/>
          </a:fontRef>
        </p:style>
      </p:cxnSp>
      <p:pic>
        <p:nvPicPr>
          <p:cNvPr id="17" name="Picture 16" descr="A black and white logo&#10;&#10;Description automatically generated">
            <a:extLst>
              <a:ext uri="{FF2B5EF4-FFF2-40B4-BE49-F238E27FC236}">
                <a16:creationId xmlns:a16="http://schemas.microsoft.com/office/drawing/2014/main" id="{7C729B3D-733B-C248-E42B-483700DD049B}"/>
              </a:ext>
            </a:extLst>
          </p:cNvPr>
          <p:cNvPicPr>
            <a:picLocks noChangeAspect="1"/>
          </p:cNvPicPr>
          <p:nvPr userDrawn="1"/>
        </p:nvPicPr>
        <p:blipFill>
          <a:blip r:embed="rId2"/>
          <a:stretch>
            <a:fillRect/>
          </a:stretch>
        </p:blipFill>
        <p:spPr>
          <a:xfrm>
            <a:off x="658128" y="245063"/>
            <a:ext cx="425722" cy="262303"/>
          </a:xfrm>
          <a:prstGeom prst="rect">
            <a:avLst/>
          </a:prstGeom>
        </p:spPr>
      </p:pic>
    </p:spTree>
    <p:extLst>
      <p:ext uri="{BB962C8B-B14F-4D97-AF65-F5344CB8AC3E}">
        <p14:creationId xmlns:p14="http://schemas.microsoft.com/office/powerpoint/2010/main" val="3095460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ank Slide with header">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FAE1117A-9B3B-2C4E-BCD5-1436D0728346}" type="slidenum">
              <a:rPr lang="en-US" smtClean="0"/>
              <a:t>‹#›</a:t>
            </a:fld>
            <a:endParaRPr lang="en-US"/>
          </a:p>
        </p:txBody>
      </p:sp>
      <p:cxnSp>
        <p:nvCxnSpPr>
          <p:cNvPr id="7" name="Straight Connector 6">
            <a:extLst>
              <a:ext uri="{FF2B5EF4-FFF2-40B4-BE49-F238E27FC236}">
                <a16:creationId xmlns:a16="http://schemas.microsoft.com/office/drawing/2014/main" id="{ECC88BA2-BE84-4784-41E5-8E0A43E7BF94}"/>
              </a:ext>
            </a:extLst>
          </p:cNvPr>
          <p:cNvCxnSpPr>
            <a:cxnSpLocks/>
          </p:cNvCxnSpPr>
          <p:nvPr userDrawn="1"/>
        </p:nvCxnSpPr>
        <p:spPr>
          <a:xfrm>
            <a:off x="581378" y="678676"/>
            <a:ext cx="2503177" cy="0"/>
          </a:xfrm>
          <a:prstGeom prst="line">
            <a:avLst/>
          </a:prstGeom>
          <a:ln cmpd="dbl">
            <a:solidFill>
              <a:srgbClr val="1890E4"/>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1F45415F-5320-5C0A-FB49-944A596C0A15}"/>
              </a:ext>
            </a:extLst>
          </p:cNvPr>
          <p:cNvPicPr>
            <a:picLocks noChangeAspect="1"/>
          </p:cNvPicPr>
          <p:nvPr userDrawn="1"/>
        </p:nvPicPr>
        <p:blipFill>
          <a:blip r:embed="rId2"/>
          <a:stretch>
            <a:fillRect/>
          </a:stretch>
        </p:blipFill>
        <p:spPr>
          <a:xfrm>
            <a:off x="576476" y="243567"/>
            <a:ext cx="460271" cy="284716"/>
          </a:xfrm>
          <a:prstGeom prst="rect">
            <a:avLst/>
          </a:prstGeom>
        </p:spPr>
      </p:pic>
      <p:cxnSp>
        <p:nvCxnSpPr>
          <p:cNvPr id="9" name="Straight Connector 8">
            <a:extLst>
              <a:ext uri="{FF2B5EF4-FFF2-40B4-BE49-F238E27FC236}">
                <a16:creationId xmlns:a16="http://schemas.microsoft.com/office/drawing/2014/main" id="{B421D433-912C-F997-6BE7-5E8E56F1FF2C}"/>
              </a:ext>
            </a:extLst>
          </p:cNvPr>
          <p:cNvCxnSpPr>
            <a:cxnSpLocks/>
          </p:cNvCxnSpPr>
          <p:nvPr userDrawn="1"/>
        </p:nvCxnSpPr>
        <p:spPr>
          <a:xfrm>
            <a:off x="1152657" y="201505"/>
            <a:ext cx="0" cy="368841"/>
          </a:xfrm>
          <a:prstGeom prst="line">
            <a:avLst/>
          </a:prstGeom>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B71B8EFB-F6DC-D64A-A3F5-5239A2A50478}"/>
              </a:ext>
            </a:extLst>
          </p:cNvPr>
          <p:cNvSpPr>
            <a:spLocks noGrp="1"/>
          </p:cNvSpPr>
          <p:nvPr>
            <p:ph type="body" sz="quarter" idx="13" hasCustomPrompt="1"/>
          </p:nvPr>
        </p:nvSpPr>
        <p:spPr>
          <a:xfrm>
            <a:off x="1266824" y="184268"/>
            <a:ext cx="3129329" cy="243620"/>
          </a:xfrm>
          <a:prstGeom prst="rect">
            <a:avLst/>
          </a:prstGeom>
        </p:spPr>
        <p:txBody>
          <a:bodyPr>
            <a:noAutofit/>
          </a:bodyPr>
          <a:lstStyle>
            <a:lvl1pPr marL="0" indent="0">
              <a:buNone/>
              <a:defRPr sz="1200" b="1" i="0">
                <a:solidFill>
                  <a:srgbClr val="083268"/>
                </a:solidFill>
                <a:latin typeface="Century Gothic" panose="020B0502020202020204" pitchFamily="34" charset="0"/>
              </a:defRPr>
            </a:lvl1pPr>
          </a:lstStyle>
          <a:p>
            <a:pPr lvl="0"/>
            <a:r>
              <a:rPr lang="en-US" dirty="0"/>
              <a:t>CLICK TO EDIT MASTER TEXT</a:t>
            </a:r>
          </a:p>
          <a:p>
            <a:pPr lvl="0"/>
            <a:endParaRPr lang="en-US" dirty="0"/>
          </a:p>
        </p:txBody>
      </p:sp>
      <p:sp>
        <p:nvSpPr>
          <p:cNvPr id="13" name="Text Placeholder 10">
            <a:extLst>
              <a:ext uri="{FF2B5EF4-FFF2-40B4-BE49-F238E27FC236}">
                <a16:creationId xmlns:a16="http://schemas.microsoft.com/office/drawing/2014/main" id="{C0CDF34B-1A9E-4DBC-6E48-8977684C365D}"/>
              </a:ext>
            </a:extLst>
          </p:cNvPr>
          <p:cNvSpPr>
            <a:spLocks noGrp="1"/>
          </p:cNvSpPr>
          <p:nvPr>
            <p:ph type="body" sz="quarter" idx="14" hasCustomPrompt="1"/>
          </p:nvPr>
        </p:nvSpPr>
        <p:spPr>
          <a:xfrm>
            <a:off x="1266823" y="395778"/>
            <a:ext cx="3129329" cy="243620"/>
          </a:xfrm>
          <a:prstGeom prst="rect">
            <a:avLst/>
          </a:prstGeom>
        </p:spPr>
        <p:txBody>
          <a:bodyPr>
            <a:noAutofit/>
          </a:bodyPr>
          <a:lstStyle>
            <a:lvl1pPr marL="0" indent="0">
              <a:buNone/>
              <a:defRPr sz="1050" b="0" i="0">
                <a:solidFill>
                  <a:schemeClr val="bg1">
                    <a:lumMod val="50000"/>
                  </a:schemeClr>
                </a:solidFill>
                <a:latin typeface="Century Gothic" panose="020B0502020202020204" pitchFamily="34" charset="0"/>
              </a:defRPr>
            </a:lvl1pPr>
          </a:lstStyle>
          <a:p>
            <a:pPr lvl="0"/>
            <a:r>
              <a:rPr lang="en-US" dirty="0"/>
              <a:t>CLICK TO EDIT MASTER TEXT</a:t>
            </a:r>
          </a:p>
          <a:p>
            <a:pPr lvl="0"/>
            <a:endParaRPr lang="en-US" dirty="0"/>
          </a:p>
        </p:txBody>
      </p:sp>
    </p:spTree>
    <p:extLst>
      <p:ext uri="{BB962C8B-B14F-4D97-AF65-F5344CB8AC3E}">
        <p14:creationId xmlns:p14="http://schemas.microsoft.com/office/powerpoint/2010/main" val="1973535334"/>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vider ">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83B4B74-FC2B-7655-1B0E-92FEA2BC5E2C}"/>
              </a:ext>
            </a:extLst>
          </p:cNvPr>
          <p:cNvPicPr>
            <a:picLocks noChangeAspect="1"/>
          </p:cNvPicPr>
          <p:nvPr userDrawn="1"/>
        </p:nvPicPr>
        <p:blipFill>
          <a:blip r:embed="rId2">
            <a:alphaModFix amt="35000"/>
          </a:blip>
          <a:stretch>
            <a:fillRect/>
          </a:stretch>
        </p:blipFill>
        <p:spPr>
          <a:xfrm rot="10800000">
            <a:off x="-3250631" y="-3997345"/>
            <a:ext cx="15064740" cy="11706044"/>
          </a:xfrm>
          <a:prstGeom prst="rect">
            <a:avLst/>
          </a:prstGeom>
          <a:noFill/>
        </p:spPr>
      </p:pic>
      <p:pic>
        <p:nvPicPr>
          <p:cNvPr id="11" name="Picture 10">
            <a:extLst>
              <a:ext uri="{FF2B5EF4-FFF2-40B4-BE49-F238E27FC236}">
                <a16:creationId xmlns:a16="http://schemas.microsoft.com/office/drawing/2014/main" id="{F7F7B46E-BB01-4001-3E0B-14734C584F94}"/>
              </a:ext>
            </a:extLst>
          </p:cNvPr>
          <p:cNvPicPr>
            <a:picLocks noChangeAspect="1"/>
          </p:cNvPicPr>
          <p:nvPr userDrawn="1"/>
        </p:nvPicPr>
        <p:blipFill>
          <a:blip r:embed="rId3">
            <a:alphaModFix amt="50000"/>
          </a:blip>
          <a:stretch>
            <a:fillRect/>
          </a:stretch>
        </p:blipFill>
        <p:spPr>
          <a:xfrm rot="10800000">
            <a:off x="2850910" y="-1013770"/>
            <a:ext cx="11225117" cy="8722468"/>
          </a:xfrm>
          <a:prstGeom prst="rect">
            <a:avLst/>
          </a:prstGeom>
        </p:spPr>
      </p:pic>
      <p:sp>
        <p:nvSpPr>
          <p:cNvPr id="13" name="Text Placeholder 12">
            <a:extLst>
              <a:ext uri="{FF2B5EF4-FFF2-40B4-BE49-F238E27FC236}">
                <a16:creationId xmlns:a16="http://schemas.microsoft.com/office/drawing/2014/main" id="{BAADD201-6FF4-4BB9-FC79-B1A8199C8E5F}"/>
              </a:ext>
            </a:extLst>
          </p:cNvPr>
          <p:cNvSpPr>
            <a:spLocks noGrp="1"/>
          </p:cNvSpPr>
          <p:nvPr>
            <p:ph type="body" sz="quarter" idx="13"/>
          </p:nvPr>
        </p:nvSpPr>
        <p:spPr>
          <a:xfrm>
            <a:off x="2290763" y="2002456"/>
            <a:ext cx="4562475" cy="914400"/>
          </a:xfrm>
          <a:prstGeom prst="rect">
            <a:avLst/>
          </a:prstGeom>
        </p:spPr>
        <p:txBody>
          <a:bodyPr>
            <a:noAutofit/>
          </a:bodyPr>
          <a:lstStyle>
            <a:lvl1pPr marL="0" indent="0" algn="ctr">
              <a:buNone/>
              <a:defRPr sz="3600" b="1" i="0">
                <a:solidFill>
                  <a:srgbClr val="0090D4"/>
                </a:solidFill>
                <a:latin typeface="Century Gothic" panose="020B0502020202020204" pitchFamily="34" charset="0"/>
              </a:defRPr>
            </a:lvl1pPr>
          </a:lstStyle>
          <a:p>
            <a:pPr lvl="0"/>
            <a:r>
              <a:rPr lang="en-US" dirty="0"/>
              <a:t>Click to edit Master text styles</a:t>
            </a:r>
          </a:p>
        </p:txBody>
      </p:sp>
      <p:sp>
        <p:nvSpPr>
          <p:cNvPr id="6" name="Slide Number Placeholder 5"/>
          <p:cNvSpPr>
            <a:spLocks noGrp="1"/>
          </p:cNvSpPr>
          <p:nvPr>
            <p:ph type="sldNum" sz="quarter" idx="12"/>
          </p:nvPr>
        </p:nvSpPr>
        <p:spPr/>
        <p:txBody>
          <a:bodyPr/>
          <a:lstStyle/>
          <a:p>
            <a:fld id="{FAE1117A-9B3B-2C4E-BCD5-1436D0728346}" type="slidenum">
              <a:rPr lang="en-US" smtClean="0"/>
              <a:t>‹#›</a:t>
            </a:fld>
            <a:endParaRPr lang="en-US"/>
          </a:p>
        </p:txBody>
      </p:sp>
    </p:spTree>
    <p:extLst>
      <p:ext uri="{BB962C8B-B14F-4D97-AF65-F5344CB8AC3E}">
        <p14:creationId xmlns:p14="http://schemas.microsoft.com/office/powerpoint/2010/main" val="160856084"/>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icture and Stats Slide">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AE1117A-9B3B-2C4E-BCD5-1436D0728346}" type="slidenum">
              <a:rPr lang="en-US" smtClean="0"/>
              <a:t>‹#›</a:t>
            </a:fld>
            <a:endParaRPr lang="en-US"/>
          </a:p>
        </p:txBody>
      </p:sp>
      <p:cxnSp>
        <p:nvCxnSpPr>
          <p:cNvPr id="7" name="Straight Connector 6">
            <a:extLst>
              <a:ext uri="{FF2B5EF4-FFF2-40B4-BE49-F238E27FC236}">
                <a16:creationId xmlns:a16="http://schemas.microsoft.com/office/drawing/2014/main" id="{8782854B-3030-CE3E-8034-505F9158A5F7}"/>
              </a:ext>
            </a:extLst>
          </p:cNvPr>
          <p:cNvCxnSpPr>
            <a:cxnSpLocks/>
          </p:cNvCxnSpPr>
          <p:nvPr userDrawn="1"/>
        </p:nvCxnSpPr>
        <p:spPr>
          <a:xfrm>
            <a:off x="581378" y="678676"/>
            <a:ext cx="2503177" cy="0"/>
          </a:xfrm>
          <a:prstGeom prst="line">
            <a:avLst/>
          </a:prstGeom>
          <a:ln cmpd="dbl">
            <a:solidFill>
              <a:srgbClr val="1890E4"/>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E9B1EECE-2E10-83F0-1330-00CDE2A032C7}"/>
              </a:ext>
            </a:extLst>
          </p:cNvPr>
          <p:cNvPicPr>
            <a:picLocks noChangeAspect="1"/>
          </p:cNvPicPr>
          <p:nvPr userDrawn="1"/>
        </p:nvPicPr>
        <p:blipFill>
          <a:blip r:embed="rId2"/>
          <a:stretch>
            <a:fillRect/>
          </a:stretch>
        </p:blipFill>
        <p:spPr>
          <a:xfrm>
            <a:off x="576476" y="243567"/>
            <a:ext cx="460271" cy="284716"/>
          </a:xfrm>
          <a:prstGeom prst="rect">
            <a:avLst/>
          </a:prstGeom>
        </p:spPr>
      </p:pic>
      <p:cxnSp>
        <p:nvCxnSpPr>
          <p:cNvPr id="9" name="Straight Connector 8">
            <a:extLst>
              <a:ext uri="{FF2B5EF4-FFF2-40B4-BE49-F238E27FC236}">
                <a16:creationId xmlns:a16="http://schemas.microsoft.com/office/drawing/2014/main" id="{C7FB46FB-C37C-3CBB-87C8-3626A07043C4}"/>
              </a:ext>
            </a:extLst>
          </p:cNvPr>
          <p:cNvCxnSpPr>
            <a:cxnSpLocks/>
          </p:cNvCxnSpPr>
          <p:nvPr userDrawn="1"/>
        </p:nvCxnSpPr>
        <p:spPr>
          <a:xfrm>
            <a:off x="1152657" y="201505"/>
            <a:ext cx="0" cy="368841"/>
          </a:xfrm>
          <a:prstGeom prst="line">
            <a:avLst/>
          </a:prstGeom>
        </p:spPr>
        <p:style>
          <a:lnRef idx="1">
            <a:schemeClr val="accent1"/>
          </a:lnRef>
          <a:fillRef idx="0">
            <a:schemeClr val="accent1"/>
          </a:fillRef>
          <a:effectRef idx="0">
            <a:schemeClr val="accent1"/>
          </a:effectRef>
          <a:fontRef idx="minor">
            <a:schemeClr val="tx1"/>
          </a:fontRef>
        </p:style>
      </p:cxnSp>
      <p:sp>
        <p:nvSpPr>
          <p:cNvPr id="10" name="Text Placeholder 10">
            <a:extLst>
              <a:ext uri="{FF2B5EF4-FFF2-40B4-BE49-F238E27FC236}">
                <a16:creationId xmlns:a16="http://schemas.microsoft.com/office/drawing/2014/main" id="{07AFE50F-5425-65D6-52C7-CB093F3A04EE}"/>
              </a:ext>
            </a:extLst>
          </p:cNvPr>
          <p:cNvSpPr>
            <a:spLocks noGrp="1"/>
          </p:cNvSpPr>
          <p:nvPr>
            <p:ph type="body" sz="quarter" idx="13" hasCustomPrompt="1"/>
          </p:nvPr>
        </p:nvSpPr>
        <p:spPr>
          <a:xfrm>
            <a:off x="1266824" y="184268"/>
            <a:ext cx="3129329" cy="243620"/>
          </a:xfrm>
          <a:prstGeom prst="rect">
            <a:avLst/>
          </a:prstGeom>
        </p:spPr>
        <p:txBody>
          <a:bodyPr>
            <a:noAutofit/>
          </a:bodyPr>
          <a:lstStyle>
            <a:lvl1pPr marL="0" indent="0">
              <a:buNone/>
              <a:defRPr sz="1200" b="1" i="0">
                <a:solidFill>
                  <a:srgbClr val="083268"/>
                </a:solidFill>
                <a:latin typeface="Century Gothic" panose="020B0502020202020204" pitchFamily="34" charset="0"/>
              </a:defRPr>
            </a:lvl1pPr>
          </a:lstStyle>
          <a:p>
            <a:pPr lvl="0"/>
            <a:r>
              <a:rPr lang="en-US" dirty="0"/>
              <a:t>CLICK TO EDIT MASTER TEXT</a:t>
            </a:r>
          </a:p>
          <a:p>
            <a:pPr lvl="0"/>
            <a:endParaRPr lang="en-US" dirty="0"/>
          </a:p>
        </p:txBody>
      </p:sp>
      <p:sp>
        <p:nvSpPr>
          <p:cNvPr id="11" name="Text Placeholder 10">
            <a:extLst>
              <a:ext uri="{FF2B5EF4-FFF2-40B4-BE49-F238E27FC236}">
                <a16:creationId xmlns:a16="http://schemas.microsoft.com/office/drawing/2014/main" id="{F21E50BC-C04B-4564-2E07-E14819581136}"/>
              </a:ext>
            </a:extLst>
          </p:cNvPr>
          <p:cNvSpPr>
            <a:spLocks noGrp="1"/>
          </p:cNvSpPr>
          <p:nvPr>
            <p:ph type="body" sz="quarter" idx="14" hasCustomPrompt="1"/>
          </p:nvPr>
        </p:nvSpPr>
        <p:spPr>
          <a:xfrm>
            <a:off x="1266823" y="395778"/>
            <a:ext cx="3129329" cy="243620"/>
          </a:xfrm>
          <a:prstGeom prst="rect">
            <a:avLst/>
          </a:prstGeom>
        </p:spPr>
        <p:txBody>
          <a:bodyPr>
            <a:noAutofit/>
          </a:bodyPr>
          <a:lstStyle>
            <a:lvl1pPr marL="0" indent="0">
              <a:buNone/>
              <a:defRPr sz="1050" b="0" i="0">
                <a:solidFill>
                  <a:schemeClr val="bg1">
                    <a:lumMod val="50000"/>
                  </a:schemeClr>
                </a:solidFill>
                <a:latin typeface="Century Gothic" panose="020B0502020202020204" pitchFamily="34" charset="0"/>
              </a:defRPr>
            </a:lvl1pPr>
          </a:lstStyle>
          <a:p>
            <a:pPr lvl="0"/>
            <a:r>
              <a:rPr lang="en-US" dirty="0"/>
              <a:t>CLICK TO EDIT MASTER TEXT</a:t>
            </a:r>
          </a:p>
          <a:p>
            <a:pPr lvl="0"/>
            <a:endParaRPr lang="en-US" dirty="0"/>
          </a:p>
        </p:txBody>
      </p:sp>
      <p:sp>
        <p:nvSpPr>
          <p:cNvPr id="12" name="Text Placeholder 16">
            <a:extLst>
              <a:ext uri="{FF2B5EF4-FFF2-40B4-BE49-F238E27FC236}">
                <a16:creationId xmlns:a16="http://schemas.microsoft.com/office/drawing/2014/main" id="{4A13D3BF-6099-8076-1410-96BD76214128}"/>
              </a:ext>
            </a:extLst>
          </p:cNvPr>
          <p:cNvSpPr>
            <a:spLocks noGrp="1"/>
          </p:cNvSpPr>
          <p:nvPr>
            <p:ph type="body" sz="quarter" idx="10" hasCustomPrompt="1"/>
          </p:nvPr>
        </p:nvSpPr>
        <p:spPr>
          <a:xfrm>
            <a:off x="4709831" y="871161"/>
            <a:ext cx="1895155" cy="638043"/>
          </a:xfrm>
          <a:prstGeom prst="rect">
            <a:avLst/>
          </a:prstGeom>
        </p:spPr>
        <p:txBody>
          <a:bodyPr/>
          <a:lstStyle>
            <a:lvl1pPr marL="0" indent="0" algn="ctr">
              <a:buNone/>
              <a:defRPr sz="4800" b="1" i="0">
                <a:solidFill>
                  <a:srgbClr val="083268"/>
                </a:solidFill>
                <a:latin typeface="Century Gothic" panose="020B0502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80%</a:t>
            </a:r>
          </a:p>
        </p:txBody>
      </p:sp>
      <p:sp>
        <p:nvSpPr>
          <p:cNvPr id="13" name="Text Placeholder 16">
            <a:extLst>
              <a:ext uri="{FF2B5EF4-FFF2-40B4-BE49-F238E27FC236}">
                <a16:creationId xmlns:a16="http://schemas.microsoft.com/office/drawing/2014/main" id="{50C6D61D-167C-E22B-28F0-2E482DF1F0B3}"/>
              </a:ext>
            </a:extLst>
          </p:cNvPr>
          <p:cNvSpPr>
            <a:spLocks noGrp="1"/>
          </p:cNvSpPr>
          <p:nvPr>
            <p:ph type="body" sz="quarter" idx="11" hasCustomPrompt="1"/>
          </p:nvPr>
        </p:nvSpPr>
        <p:spPr>
          <a:xfrm>
            <a:off x="6799421" y="871161"/>
            <a:ext cx="1895155" cy="546179"/>
          </a:xfrm>
          <a:prstGeom prst="rect">
            <a:avLst/>
          </a:prstGeom>
        </p:spPr>
        <p:txBody>
          <a:bodyPr/>
          <a:lstStyle>
            <a:lvl1pPr marL="0" indent="0" algn="ctr">
              <a:buNone/>
              <a:defRPr sz="4800" b="1" i="0">
                <a:solidFill>
                  <a:srgbClr val="0090D4"/>
                </a:solidFill>
                <a:latin typeface="Century Gothic" panose="020B0502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80%</a:t>
            </a:r>
          </a:p>
        </p:txBody>
      </p:sp>
      <p:sp>
        <p:nvSpPr>
          <p:cNvPr id="14" name="Text Placeholder 28">
            <a:extLst>
              <a:ext uri="{FF2B5EF4-FFF2-40B4-BE49-F238E27FC236}">
                <a16:creationId xmlns:a16="http://schemas.microsoft.com/office/drawing/2014/main" id="{644F7F3B-8CF0-E938-05C9-92E6AE1936C0}"/>
              </a:ext>
            </a:extLst>
          </p:cNvPr>
          <p:cNvSpPr>
            <a:spLocks noGrp="1"/>
          </p:cNvSpPr>
          <p:nvPr>
            <p:ph type="body" sz="quarter" idx="15" hasCustomPrompt="1"/>
          </p:nvPr>
        </p:nvSpPr>
        <p:spPr>
          <a:xfrm>
            <a:off x="4709831" y="1556451"/>
            <a:ext cx="1895154" cy="273844"/>
          </a:xfrm>
          <a:prstGeom prst="rect">
            <a:avLst/>
          </a:prstGeom>
        </p:spPr>
        <p:txBody>
          <a:bodyPr/>
          <a:lstStyle>
            <a:lvl1pPr marL="0" indent="0" algn="ctr">
              <a:buNone/>
              <a:defRPr sz="1050" b="0" i="0">
                <a:solidFill>
                  <a:srgbClr val="083268"/>
                </a:solidFill>
                <a:latin typeface="Century Gothic" panose="020B0502020202020204" pitchFamily="34" charset="0"/>
                <a:cs typeface="Arial" panose="020B0604020202020204" pitchFamily="34" charset="0"/>
              </a:defRPr>
            </a:lvl1pPr>
          </a:lstStyle>
          <a:p>
            <a:pPr lvl="0"/>
            <a:r>
              <a:rPr lang="en-US" dirty="0"/>
              <a:t>STATISTICS TEXT</a:t>
            </a:r>
          </a:p>
        </p:txBody>
      </p:sp>
      <p:sp>
        <p:nvSpPr>
          <p:cNvPr id="16" name="Text Placeholder 28">
            <a:extLst>
              <a:ext uri="{FF2B5EF4-FFF2-40B4-BE49-F238E27FC236}">
                <a16:creationId xmlns:a16="http://schemas.microsoft.com/office/drawing/2014/main" id="{9EA18107-B1A7-8A1A-230D-991E9F8F6409}"/>
              </a:ext>
            </a:extLst>
          </p:cNvPr>
          <p:cNvSpPr>
            <a:spLocks noGrp="1"/>
          </p:cNvSpPr>
          <p:nvPr>
            <p:ph type="body" sz="quarter" idx="16" hasCustomPrompt="1"/>
          </p:nvPr>
        </p:nvSpPr>
        <p:spPr>
          <a:xfrm>
            <a:off x="6799421" y="1528387"/>
            <a:ext cx="1895154" cy="273844"/>
          </a:xfrm>
          <a:prstGeom prst="rect">
            <a:avLst/>
          </a:prstGeom>
        </p:spPr>
        <p:txBody>
          <a:bodyPr/>
          <a:lstStyle>
            <a:lvl1pPr marL="0" indent="0" algn="ctr">
              <a:buNone/>
              <a:defRPr sz="1050" b="0" i="0">
                <a:solidFill>
                  <a:srgbClr val="083268"/>
                </a:solidFill>
                <a:latin typeface="Century Gothic" panose="020B0502020202020204" pitchFamily="34" charset="0"/>
                <a:cs typeface="Arial" panose="020B0604020202020204" pitchFamily="34" charset="0"/>
              </a:defRPr>
            </a:lvl1pPr>
          </a:lstStyle>
          <a:p>
            <a:pPr lvl="0"/>
            <a:r>
              <a:rPr lang="en-US" dirty="0"/>
              <a:t>STATISTICS TEXT</a:t>
            </a:r>
          </a:p>
        </p:txBody>
      </p:sp>
      <p:sp>
        <p:nvSpPr>
          <p:cNvPr id="20" name="Text Placeholder 28">
            <a:extLst>
              <a:ext uri="{FF2B5EF4-FFF2-40B4-BE49-F238E27FC236}">
                <a16:creationId xmlns:a16="http://schemas.microsoft.com/office/drawing/2014/main" id="{29C92DFA-8535-2A62-36A4-69B614A03F7B}"/>
              </a:ext>
            </a:extLst>
          </p:cNvPr>
          <p:cNvSpPr>
            <a:spLocks noGrp="1"/>
          </p:cNvSpPr>
          <p:nvPr>
            <p:ph type="body" sz="quarter" idx="17" hasCustomPrompt="1"/>
          </p:nvPr>
        </p:nvSpPr>
        <p:spPr>
          <a:xfrm>
            <a:off x="4709831" y="1837511"/>
            <a:ext cx="1895154" cy="273844"/>
          </a:xfrm>
          <a:prstGeom prst="rect">
            <a:avLst/>
          </a:prstGeom>
        </p:spPr>
        <p:txBody>
          <a:bodyPr/>
          <a:lstStyle>
            <a:lvl1pPr marL="0" indent="0" algn="ctr">
              <a:buNone/>
              <a:defRPr sz="1400" b="0" i="0">
                <a:solidFill>
                  <a:srgbClr val="0090D4"/>
                </a:solidFill>
                <a:latin typeface="Century Gothic" panose="020B0502020202020204" pitchFamily="34" charset="0"/>
                <a:cs typeface="Arial" panose="020B0604020202020204" pitchFamily="34" charset="0"/>
              </a:defRPr>
            </a:lvl1pPr>
          </a:lstStyle>
          <a:p>
            <a:pPr lvl="0"/>
            <a:r>
              <a:rPr lang="en-US" dirty="0"/>
              <a:t>STATISTICS TEXT</a:t>
            </a:r>
          </a:p>
        </p:txBody>
      </p:sp>
      <p:sp>
        <p:nvSpPr>
          <p:cNvPr id="22" name="Text Placeholder 21">
            <a:extLst>
              <a:ext uri="{FF2B5EF4-FFF2-40B4-BE49-F238E27FC236}">
                <a16:creationId xmlns:a16="http://schemas.microsoft.com/office/drawing/2014/main" id="{3ABD33C3-5C71-5528-4D75-B575296F292B}"/>
              </a:ext>
            </a:extLst>
          </p:cNvPr>
          <p:cNvSpPr>
            <a:spLocks noGrp="1"/>
          </p:cNvSpPr>
          <p:nvPr>
            <p:ph type="body" sz="quarter" idx="18" hasCustomPrompt="1"/>
          </p:nvPr>
        </p:nvSpPr>
        <p:spPr>
          <a:xfrm>
            <a:off x="4709831" y="2838165"/>
            <a:ext cx="4014089" cy="1592263"/>
          </a:xfrm>
          <a:prstGeom prst="rect">
            <a:avLst/>
          </a:prstGeom>
        </p:spPr>
        <p:txBody>
          <a:bodyPr/>
          <a:lstStyle>
            <a:lvl1pPr marL="0" indent="0">
              <a:buNone/>
              <a:defRPr sz="1800" b="1">
                <a:solidFill>
                  <a:srgbClr val="0090D4"/>
                </a:solidFill>
                <a:latin typeface="Century Gothic" panose="020B0502020202020204" pitchFamily="34" charset="0"/>
              </a:defRPr>
            </a:lvl1pPr>
            <a:lvl2pPr>
              <a:defRPr sz="1600">
                <a:solidFill>
                  <a:srgbClr val="083268"/>
                </a:solidFill>
                <a:latin typeface="Century Gothic" panose="020B0502020202020204" pitchFamily="34" charset="0"/>
              </a:defRPr>
            </a:lvl2pPr>
            <a:lvl3pPr>
              <a:defRPr sz="1400">
                <a:solidFill>
                  <a:srgbClr val="083268"/>
                </a:solidFill>
                <a:latin typeface="Century Gothic" panose="020B0502020202020204" pitchFamily="34" charset="0"/>
              </a:defRPr>
            </a:lvl3pPr>
            <a:lvl4pPr>
              <a:defRPr sz="1200">
                <a:solidFill>
                  <a:srgbClr val="083268"/>
                </a:solidFill>
                <a:latin typeface="Century Gothic" panose="020B0502020202020204" pitchFamily="34" charset="0"/>
              </a:defRPr>
            </a:lvl4pPr>
            <a:lvl5pPr>
              <a:defRPr sz="1200">
                <a:solidFill>
                  <a:srgbClr val="083268"/>
                </a:solidFill>
                <a:latin typeface="Century Gothic" panose="020B0502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 name="Text Placeholder 28">
            <a:extLst>
              <a:ext uri="{FF2B5EF4-FFF2-40B4-BE49-F238E27FC236}">
                <a16:creationId xmlns:a16="http://schemas.microsoft.com/office/drawing/2014/main" id="{33E37E2B-FDF7-8A47-EA52-20444AEA2C55}"/>
              </a:ext>
            </a:extLst>
          </p:cNvPr>
          <p:cNvSpPr>
            <a:spLocks noGrp="1"/>
          </p:cNvSpPr>
          <p:nvPr>
            <p:ph type="body" sz="quarter" idx="19" hasCustomPrompt="1"/>
          </p:nvPr>
        </p:nvSpPr>
        <p:spPr>
          <a:xfrm>
            <a:off x="6799421" y="1818550"/>
            <a:ext cx="1895154" cy="273844"/>
          </a:xfrm>
          <a:prstGeom prst="rect">
            <a:avLst/>
          </a:prstGeom>
        </p:spPr>
        <p:txBody>
          <a:bodyPr/>
          <a:lstStyle>
            <a:lvl1pPr marL="0" indent="0" algn="ctr">
              <a:buNone/>
              <a:defRPr sz="1400" b="0" i="0">
                <a:solidFill>
                  <a:srgbClr val="0090D4"/>
                </a:solidFill>
                <a:latin typeface="Century Gothic" panose="020B0502020202020204" pitchFamily="34" charset="0"/>
                <a:cs typeface="Arial" panose="020B0604020202020204" pitchFamily="34" charset="0"/>
              </a:defRPr>
            </a:lvl1pPr>
          </a:lstStyle>
          <a:p>
            <a:pPr lvl="0"/>
            <a:r>
              <a:rPr lang="en-US" dirty="0"/>
              <a:t>STATISTICS TEXT</a:t>
            </a:r>
          </a:p>
        </p:txBody>
      </p:sp>
      <p:sp>
        <p:nvSpPr>
          <p:cNvPr id="24" name="Text Placeholder 28">
            <a:extLst>
              <a:ext uri="{FF2B5EF4-FFF2-40B4-BE49-F238E27FC236}">
                <a16:creationId xmlns:a16="http://schemas.microsoft.com/office/drawing/2014/main" id="{E3377795-BC98-9FA3-8935-D2A3F9D5A2C0}"/>
              </a:ext>
            </a:extLst>
          </p:cNvPr>
          <p:cNvSpPr>
            <a:spLocks noGrp="1"/>
          </p:cNvSpPr>
          <p:nvPr>
            <p:ph type="body" sz="quarter" idx="20" hasCustomPrompt="1"/>
          </p:nvPr>
        </p:nvSpPr>
        <p:spPr>
          <a:xfrm>
            <a:off x="4709831" y="2179531"/>
            <a:ext cx="1895154" cy="273844"/>
          </a:xfrm>
          <a:prstGeom prst="rect">
            <a:avLst/>
          </a:prstGeom>
        </p:spPr>
        <p:txBody>
          <a:bodyPr/>
          <a:lstStyle>
            <a:lvl1pPr marL="0" indent="0" algn="ctr">
              <a:buNone/>
              <a:defRPr sz="1050" b="0" i="0">
                <a:solidFill>
                  <a:srgbClr val="083268"/>
                </a:solidFill>
                <a:latin typeface="Century Gothic" panose="020B0502020202020204" pitchFamily="34" charset="0"/>
                <a:cs typeface="Arial" panose="020B0604020202020204" pitchFamily="34" charset="0"/>
              </a:defRPr>
            </a:lvl1pPr>
          </a:lstStyle>
          <a:p>
            <a:pPr lvl="0"/>
            <a:r>
              <a:rPr lang="en-US" dirty="0"/>
              <a:t>STATISTICS TEXT</a:t>
            </a:r>
          </a:p>
        </p:txBody>
      </p:sp>
      <p:sp>
        <p:nvSpPr>
          <p:cNvPr id="25" name="Text Placeholder 28">
            <a:extLst>
              <a:ext uri="{FF2B5EF4-FFF2-40B4-BE49-F238E27FC236}">
                <a16:creationId xmlns:a16="http://schemas.microsoft.com/office/drawing/2014/main" id="{80A6651D-D91A-0E2E-DE5C-A55D7964C906}"/>
              </a:ext>
            </a:extLst>
          </p:cNvPr>
          <p:cNvSpPr>
            <a:spLocks noGrp="1"/>
          </p:cNvSpPr>
          <p:nvPr>
            <p:ph type="body" sz="quarter" idx="21" hasCustomPrompt="1"/>
          </p:nvPr>
        </p:nvSpPr>
        <p:spPr>
          <a:xfrm>
            <a:off x="6799421" y="2168413"/>
            <a:ext cx="1895154" cy="273844"/>
          </a:xfrm>
          <a:prstGeom prst="rect">
            <a:avLst/>
          </a:prstGeom>
        </p:spPr>
        <p:txBody>
          <a:bodyPr/>
          <a:lstStyle>
            <a:lvl1pPr marL="0" indent="0" algn="ctr">
              <a:buNone/>
              <a:defRPr sz="1050" b="0" i="0">
                <a:solidFill>
                  <a:srgbClr val="083268"/>
                </a:solidFill>
                <a:latin typeface="Century Gothic" panose="020B0502020202020204" pitchFamily="34" charset="0"/>
                <a:cs typeface="Arial" panose="020B0604020202020204" pitchFamily="34" charset="0"/>
              </a:defRPr>
            </a:lvl1pPr>
          </a:lstStyle>
          <a:p>
            <a:pPr lvl="0"/>
            <a:r>
              <a:rPr lang="en-US" dirty="0"/>
              <a:t>STATISTICS TEXT</a:t>
            </a:r>
          </a:p>
        </p:txBody>
      </p:sp>
      <p:sp>
        <p:nvSpPr>
          <p:cNvPr id="27" name="Picture Placeholder 26">
            <a:extLst>
              <a:ext uri="{FF2B5EF4-FFF2-40B4-BE49-F238E27FC236}">
                <a16:creationId xmlns:a16="http://schemas.microsoft.com/office/drawing/2014/main" id="{54CDAFF3-A162-A97A-51E5-B9852F7C8FDD}"/>
              </a:ext>
            </a:extLst>
          </p:cNvPr>
          <p:cNvSpPr>
            <a:spLocks noGrp="1"/>
          </p:cNvSpPr>
          <p:nvPr>
            <p:ph type="pic" sz="quarter" idx="22"/>
          </p:nvPr>
        </p:nvSpPr>
        <p:spPr>
          <a:xfrm>
            <a:off x="402002" y="890186"/>
            <a:ext cx="3994150" cy="3622675"/>
          </a:xfrm>
          <a:prstGeom prst="rect">
            <a:avLst/>
          </a:prstGeom>
        </p:spPr>
        <p:txBody>
          <a:bodyPr/>
          <a:lstStyle/>
          <a:p>
            <a:endParaRPr lang="en-US"/>
          </a:p>
        </p:txBody>
      </p:sp>
    </p:spTree>
    <p:extLst>
      <p:ext uri="{BB962C8B-B14F-4D97-AF65-F5344CB8AC3E}">
        <p14:creationId xmlns:p14="http://schemas.microsoft.com/office/powerpoint/2010/main" val="30937772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lide with BG">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BD681AEB-E696-AE04-925D-036A7C9273EB}"/>
              </a:ext>
            </a:extLst>
          </p:cNvPr>
          <p:cNvPicPr>
            <a:picLocks noChangeAspect="1"/>
          </p:cNvPicPr>
          <p:nvPr userDrawn="1"/>
        </p:nvPicPr>
        <p:blipFill>
          <a:blip r:embed="rId2">
            <a:alphaModFix amt="35000"/>
          </a:blip>
          <a:stretch>
            <a:fillRect/>
          </a:stretch>
        </p:blipFill>
        <p:spPr>
          <a:xfrm rot="10800000">
            <a:off x="-3250631" y="-3997345"/>
            <a:ext cx="15064740" cy="11706044"/>
          </a:xfrm>
          <a:prstGeom prst="rect">
            <a:avLst/>
          </a:prstGeom>
          <a:noFill/>
        </p:spPr>
      </p:pic>
      <p:pic>
        <p:nvPicPr>
          <p:cNvPr id="21" name="Picture 20">
            <a:extLst>
              <a:ext uri="{FF2B5EF4-FFF2-40B4-BE49-F238E27FC236}">
                <a16:creationId xmlns:a16="http://schemas.microsoft.com/office/drawing/2014/main" id="{C9A74CBF-7352-85DD-8D4E-C252079B40B5}"/>
              </a:ext>
            </a:extLst>
          </p:cNvPr>
          <p:cNvPicPr>
            <a:picLocks noChangeAspect="1"/>
          </p:cNvPicPr>
          <p:nvPr userDrawn="1"/>
        </p:nvPicPr>
        <p:blipFill>
          <a:blip r:embed="rId3">
            <a:alphaModFix amt="50000"/>
          </a:blip>
          <a:stretch>
            <a:fillRect/>
          </a:stretch>
        </p:blipFill>
        <p:spPr>
          <a:xfrm rot="10800000">
            <a:off x="2850910" y="-1013770"/>
            <a:ext cx="11225117" cy="8722468"/>
          </a:xfrm>
          <a:prstGeom prst="rect">
            <a:avLst/>
          </a:prstGeom>
        </p:spPr>
      </p:pic>
      <p:sp>
        <p:nvSpPr>
          <p:cNvPr id="22" name="Slide Number Placeholder 5">
            <a:extLst>
              <a:ext uri="{FF2B5EF4-FFF2-40B4-BE49-F238E27FC236}">
                <a16:creationId xmlns:a16="http://schemas.microsoft.com/office/drawing/2014/main" id="{6433B644-5592-98A6-A17D-B1815FEB93F0}"/>
              </a:ext>
            </a:extLst>
          </p:cNvPr>
          <p:cNvSpPr>
            <a:spLocks noGrp="1"/>
          </p:cNvSpPr>
          <p:nvPr>
            <p:ph type="sldNum" sz="quarter" idx="12"/>
          </p:nvPr>
        </p:nvSpPr>
        <p:spPr>
          <a:xfrm>
            <a:off x="6457950" y="4767263"/>
            <a:ext cx="2057400" cy="273844"/>
          </a:xfrm>
        </p:spPr>
        <p:txBody>
          <a:bodyPr/>
          <a:lstStyle/>
          <a:p>
            <a:fld id="{FAE1117A-9B3B-2C4E-BCD5-1436D0728346}" type="slidenum">
              <a:rPr lang="en-US" smtClean="0"/>
              <a:t>‹#›</a:t>
            </a:fld>
            <a:endParaRPr lang="en-US"/>
          </a:p>
        </p:txBody>
      </p:sp>
      <p:sp>
        <p:nvSpPr>
          <p:cNvPr id="10" name="Text Placeholder 10">
            <a:extLst>
              <a:ext uri="{FF2B5EF4-FFF2-40B4-BE49-F238E27FC236}">
                <a16:creationId xmlns:a16="http://schemas.microsoft.com/office/drawing/2014/main" id="{3EE05302-D76E-31FB-0948-9F3AC0636D3E}"/>
              </a:ext>
            </a:extLst>
          </p:cNvPr>
          <p:cNvSpPr>
            <a:spLocks noGrp="1"/>
          </p:cNvSpPr>
          <p:nvPr>
            <p:ph type="body" sz="quarter" idx="13" hasCustomPrompt="1"/>
          </p:nvPr>
        </p:nvSpPr>
        <p:spPr>
          <a:xfrm>
            <a:off x="1266824" y="184268"/>
            <a:ext cx="3129329" cy="243620"/>
          </a:xfrm>
          <a:prstGeom prst="rect">
            <a:avLst/>
          </a:prstGeom>
        </p:spPr>
        <p:txBody>
          <a:bodyPr>
            <a:noAutofit/>
          </a:bodyPr>
          <a:lstStyle>
            <a:lvl1pPr marL="0" indent="0">
              <a:buNone/>
              <a:defRPr sz="1200" b="1" i="0">
                <a:solidFill>
                  <a:srgbClr val="083268"/>
                </a:solidFill>
                <a:latin typeface="Century Gothic" panose="020B0502020202020204" pitchFamily="34" charset="0"/>
              </a:defRPr>
            </a:lvl1pPr>
          </a:lstStyle>
          <a:p>
            <a:pPr lvl="0"/>
            <a:r>
              <a:rPr lang="en-US" dirty="0"/>
              <a:t>CLICK TO EDIT MASTER TEXT</a:t>
            </a:r>
          </a:p>
          <a:p>
            <a:pPr lvl="0"/>
            <a:endParaRPr lang="en-US" dirty="0"/>
          </a:p>
        </p:txBody>
      </p:sp>
      <p:sp>
        <p:nvSpPr>
          <p:cNvPr id="11" name="Text Placeholder 10">
            <a:extLst>
              <a:ext uri="{FF2B5EF4-FFF2-40B4-BE49-F238E27FC236}">
                <a16:creationId xmlns:a16="http://schemas.microsoft.com/office/drawing/2014/main" id="{BDEF66A4-C9B1-E560-5EEA-595F85000EC4}"/>
              </a:ext>
            </a:extLst>
          </p:cNvPr>
          <p:cNvSpPr>
            <a:spLocks noGrp="1"/>
          </p:cNvSpPr>
          <p:nvPr>
            <p:ph type="body" sz="quarter" idx="14" hasCustomPrompt="1"/>
          </p:nvPr>
        </p:nvSpPr>
        <p:spPr>
          <a:xfrm>
            <a:off x="1266823" y="395778"/>
            <a:ext cx="3129329" cy="243620"/>
          </a:xfrm>
          <a:prstGeom prst="rect">
            <a:avLst/>
          </a:prstGeom>
        </p:spPr>
        <p:txBody>
          <a:bodyPr>
            <a:noAutofit/>
          </a:bodyPr>
          <a:lstStyle>
            <a:lvl1pPr marL="0" indent="0">
              <a:buNone/>
              <a:defRPr sz="1050" b="0" i="0">
                <a:solidFill>
                  <a:schemeClr val="bg1">
                    <a:lumMod val="50000"/>
                  </a:schemeClr>
                </a:solidFill>
                <a:latin typeface="Century Gothic" panose="020B0502020202020204" pitchFamily="34" charset="0"/>
              </a:defRPr>
            </a:lvl1pPr>
          </a:lstStyle>
          <a:p>
            <a:pPr lvl="0"/>
            <a:r>
              <a:rPr lang="en-US" dirty="0"/>
              <a:t>CLICK TO EDIT MASTER TEXT</a:t>
            </a:r>
          </a:p>
          <a:p>
            <a:pPr lvl="0"/>
            <a:endParaRPr lang="en-US" dirty="0"/>
          </a:p>
        </p:txBody>
      </p:sp>
      <p:cxnSp>
        <p:nvCxnSpPr>
          <p:cNvPr id="16" name="Straight Connector 15">
            <a:extLst>
              <a:ext uri="{FF2B5EF4-FFF2-40B4-BE49-F238E27FC236}">
                <a16:creationId xmlns:a16="http://schemas.microsoft.com/office/drawing/2014/main" id="{904C9199-F6A9-42EC-6791-30C6485DF43E}"/>
              </a:ext>
            </a:extLst>
          </p:cNvPr>
          <p:cNvCxnSpPr>
            <a:cxnSpLocks/>
          </p:cNvCxnSpPr>
          <p:nvPr userDrawn="1"/>
        </p:nvCxnSpPr>
        <p:spPr>
          <a:xfrm>
            <a:off x="581378" y="678676"/>
            <a:ext cx="2503177" cy="0"/>
          </a:xfrm>
          <a:prstGeom prst="line">
            <a:avLst/>
          </a:prstGeom>
          <a:ln cmpd="dbl">
            <a:solidFill>
              <a:srgbClr val="1890E4"/>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A02296A6-5AA3-1A2E-53E7-C20D0072C454}"/>
              </a:ext>
            </a:extLst>
          </p:cNvPr>
          <p:cNvPicPr>
            <a:picLocks noChangeAspect="1"/>
          </p:cNvPicPr>
          <p:nvPr userDrawn="1"/>
        </p:nvPicPr>
        <p:blipFill>
          <a:blip r:embed="rId4"/>
          <a:stretch>
            <a:fillRect/>
          </a:stretch>
        </p:blipFill>
        <p:spPr>
          <a:xfrm>
            <a:off x="576476" y="243567"/>
            <a:ext cx="460271" cy="284716"/>
          </a:xfrm>
          <a:prstGeom prst="rect">
            <a:avLst/>
          </a:prstGeom>
        </p:spPr>
      </p:pic>
      <p:cxnSp>
        <p:nvCxnSpPr>
          <p:cNvPr id="18" name="Straight Connector 17">
            <a:extLst>
              <a:ext uri="{FF2B5EF4-FFF2-40B4-BE49-F238E27FC236}">
                <a16:creationId xmlns:a16="http://schemas.microsoft.com/office/drawing/2014/main" id="{9AD27DDB-AD3C-B689-C161-5B6E7E48D6FE}"/>
              </a:ext>
            </a:extLst>
          </p:cNvPr>
          <p:cNvCxnSpPr>
            <a:cxnSpLocks/>
          </p:cNvCxnSpPr>
          <p:nvPr userDrawn="1"/>
        </p:nvCxnSpPr>
        <p:spPr>
          <a:xfrm>
            <a:off x="1152657" y="201505"/>
            <a:ext cx="0" cy="368841"/>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39095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Mulit Picture Collage Slide ">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AE1117A-9B3B-2C4E-BCD5-1436D0728346}" type="slidenum">
              <a:rPr lang="en-US" smtClean="0"/>
              <a:t>‹#›</a:t>
            </a:fld>
            <a:endParaRPr lang="en-US"/>
          </a:p>
        </p:txBody>
      </p:sp>
      <p:sp>
        <p:nvSpPr>
          <p:cNvPr id="5" name="Picture Placeholder 12">
            <a:extLst>
              <a:ext uri="{FF2B5EF4-FFF2-40B4-BE49-F238E27FC236}">
                <a16:creationId xmlns:a16="http://schemas.microsoft.com/office/drawing/2014/main" id="{5553A216-2743-DCC8-747E-A45416266659}"/>
              </a:ext>
            </a:extLst>
          </p:cNvPr>
          <p:cNvSpPr>
            <a:spLocks noGrp="1"/>
          </p:cNvSpPr>
          <p:nvPr>
            <p:ph type="pic" sz="quarter" idx="10"/>
          </p:nvPr>
        </p:nvSpPr>
        <p:spPr>
          <a:xfrm>
            <a:off x="6548457" y="484557"/>
            <a:ext cx="2477977" cy="3260276"/>
          </a:xfrm>
          <a:prstGeom prst="rect">
            <a:avLst/>
          </a:prstGeom>
        </p:spPr>
        <p:txBody>
          <a:bodyPr/>
          <a:lstStyle/>
          <a:p>
            <a:endParaRPr lang="en-US"/>
          </a:p>
        </p:txBody>
      </p:sp>
      <p:sp>
        <p:nvSpPr>
          <p:cNvPr id="6" name="Picture Placeholder 14">
            <a:extLst>
              <a:ext uri="{FF2B5EF4-FFF2-40B4-BE49-F238E27FC236}">
                <a16:creationId xmlns:a16="http://schemas.microsoft.com/office/drawing/2014/main" id="{CA7CF453-50A2-8712-E4FA-EB9279977B85}"/>
              </a:ext>
            </a:extLst>
          </p:cNvPr>
          <p:cNvSpPr>
            <a:spLocks noGrp="1"/>
          </p:cNvSpPr>
          <p:nvPr>
            <p:ph type="pic" sz="quarter" idx="11"/>
          </p:nvPr>
        </p:nvSpPr>
        <p:spPr>
          <a:xfrm>
            <a:off x="3161617" y="933993"/>
            <a:ext cx="3254313" cy="1732013"/>
          </a:xfrm>
          <a:prstGeom prst="rect">
            <a:avLst/>
          </a:prstGeom>
        </p:spPr>
        <p:txBody>
          <a:bodyPr/>
          <a:lstStyle/>
          <a:p>
            <a:endParaRPr lang="en-US"/>
          </a:p>
        </p:txBody>
      </p:sp>
      <p:sp>
        <p:nvSpPr>
          <p:cNvPr id="7" name="Picture Placeholder 16">
            <a:extLst>
              <a:ext uri="{FF2B5EF4-FFF2-40B4-BE49-F238E27FC236}">
                <a16:creationId xmlns:a16="http://schemas.microsoft.com/office/drawing/2014/main" id="{E4BA82F5-01C8-0CF8-3E49-F206014708FD}"/>
              </a:ext>
            </a:extLst>
          </p:cNvPr>
          <p:cNvSpPr>
            <a:spLocks noGrp="1"/>
          </p:cNvSpPr>
          <p:nvPr>
            <p:ph type="pic" sz="quarter" idx="13"/>
          </p:nvPr>
        </p:nvSpPr>
        <p:spPr>
          <a:xfrm>
            <a:off x="4488618" y="2830189"/>
            <a:ext cx="1967374" cy="1731259"/>
          </a:xfrm>
          <a:prstGeom prst="rect">
            <a:avLst/>
          </a:prstGeom>
        </p:spPr>
        <p:txBody>
          <a:bodyPr/>
          <a:lstStyle/>
          <a:p>
            <a:endParaRPr lang="en-US"/>
          </a:p>
        </p:txBody>
      </p:sp>
      <p:sp>
        <p:nvSpPr>
          <p:cNvPr id="8" name="Rectangle 7">
            <a:extLst>
              <a:ext uri="{FF2B5EF4-FFF2-40B4-BE49-F238E27FC236}">
                <a16:creationId xmlns:a16="http://schemas.microsoft.com/office/drawing/2014/main" id="{3506B2D5-C2D4-5399-5B64-8939866D855B}"/>
              </a:ext>
            </a:extLst>
          </p:cNvPr>
          <p:cNvSpPr/>
          <p:nvPr userDrawn="1"/>
        </p:nvSpPr>
        <p:spPr>
          <a:xfrm>
            <a:off x="6933525" y="3890403"/>
            <a:ext cx="2210475" cy="554941"/>
          </a:xfrm>
          <a:prstGeom prst="rect">
            <a:avLst/>
          </a:prstGeom>
          <a:solidFill>
            <a:srgbClr val="0090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41B6D2AD-AB8C-26BB-A4C0-98FE08C15F35}"/>
              </a:ext>
            </a:extLst>
          </p:cNvPr>
          <p:cNvCxnSpPr>
            <a:cxnSpLocks/>
          </p:cNvCxnSpPr>
          <p:nvPr userDrawn="1"/>
        </p:nvCxnSpPr>
        <p:spPr>
          <a:xfrm>
            <a:off x="581378" y="678676"/>
            <a:ext cx="2503177" cy="0"/>
          </a:xfrm>
          <a:prstGeom prst="line">
            <a:avLst/>
          </a:prstGeom>
          <a:ln cmpd="dbl">
            <a:solidFill>
              <a:srgbClr val="1890E4"/>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DB5938D1-EADE-64C6-804F-1811891FED40}"/>
              </a:ext>
            </a:extLst>
          </p:cNvPr>
          <p:cNvPicPr>
            <a:picLocks noChangeAspect="1"/>
          </p:cNvPicPr>
          <p:nvPr userDrawn="1"/>
        </p:nvPicPr>
        <p:blipFill>
          <a:blip r:embed="rId2"/>
          <a:stretch>
            <a:fillRect/>
          </a:stretch>
        </p:blipFill>
        <p:spPr>
          <a:xfrm>
            <a:off x="576476" y="243567"/>
            <a:ext cx="460271" cy="284716"/>
          </a:xfrm>
          <a:prstGeom prst="rect">
            <a:avLst/>
          </a:prstGeom>
        </p:spPr>
      </p:pic>
      <p:cxnSp>
        <p:nvCxnSpPr>
          <p:cNvPr id="11" name="Straight Connector 10">
            <a:extLst>
              <a:ext uri="{FF2B5EF4-FFF2-40B4-BE49-F238E27FC236}">
                <a16:creationId xmlns:a16="http://schemas.microsoft.com/office/drawing/2014/main" id="{9A86B9D1-D415-856C-BF05-4AC25DF56F99}"/>
              </a:ext>
            </a:extLst>
          </p:cNvPr>
          <p:cNvCxnSpPr>
            <a:cxnSpLocks/>
          </p:cNvCxnSpPr>
          <p:nvPr userDrawn="1"/>
        </p:nvCxnSpPr>
        <p:spPr>
          <a:xfrm>
            <a:off x="1152657" y="201505"/>
            <a:ext cx="0" cy="368841"/>
          </a:xfrm>
          <a:prstGeom prst="line">
            <a:avLst/>
          </a:prstGeom>
        </p:spPr>
        <p:style>
          <a:lnRef idx="1">
            <a:schemeClr val="accent1"/>
          </a:lnRef>
          <a:fillRef idx="0">
            <a:schemeClr val="accent1"/>
          </a:fillRef>
          <a:effectRef idx="0">
            <a:schemeClr val="accent1"/>
          </a:effectRef>
          <a:fontRef idx="minor">
            <a:schemeClr val="tx1"/>
          </a:fontRef>
        </p:style>
      </p:cxnSp>
      <p:sp>
        <p:nvSpPr>
          <p:cNvPr id="12" name="Text Placeholder 10">
            <a:extLst>
              <a:ext uri="{FF2B5EF4-FFF2-40B4-BE49-F238E27FC236}">
                <a16:creationId xmlns:a16="http://schemas.microsoft.com/office/drawing/2014/main" id="{39C7BDFF-7639-363F-AF32-B1B8B82F100A}"/>
              </a:ext>
            </a:extLst>
          </p:cNvPr>
          <p:cNvSpPr>
            <a:spLocks noGrp="1"/>
          </p:cNvSpPr>
          <p:nvPr>
            <p:ph type="body" sz="quarter" idx="14" hasCustomPrompt="1"/>
          </p:nvPr>
        </p:nvSpPr>
        <p:spPr>
          <a:xfrm>
            <a:off x="1266824" y="184268"/>
            <a:ext cx="3129329" cy="243620"/>
          </a:xfrm>
          <a:prstGeom prst="rect">
            <a:avLst/>
          </a:prstGeom>
        </p:spPr>
        <p:txBody>
          <a:bodyPr>
            <a:noAutofit/>
          </a:bodyPr>
          <a:lstStyle>
            <a:lvl1pPr marL="0" indent="0">
              <a:buNone/>
              <a:defRPr sz="1200" b="1" i="0">
                <a:solidFill>
                  <a:srgbClr val="083268"/>
                </a:solidFill>
                <a:latin typeface="Century Gothic" panose="020B0502020202020204" pitchFamily="34" charset="0"/>
              </a:defRPr>
            </a:lvl1pPr>
          </a:lstStyle>
          <a:p>
            <a:pPr lvl="0"/>
            <a:r>
              <a:rPr lang="en-US" dirty="0"/>
              <a:t>CLICK TO EDIT MASTER TEXT</a:t>
            </a:r>
          </a:p>
          <a:p>
            <a:pPr lvl="0"/>
            <a:endParaRPr lang="en-US" dirty="0"/>
          </a:p>
        </p:txBody>
      </p:sp>
      <p:sp>
        <p:nvSpPr>
          <p:cNvPr id="13" name="Text Placeholder 10">
            <a:extLst>
              <a:ext uri="{FF2B5EF4-FFF2-40B4-BE49-F238E27FC236}">
                <a16:creationId xmlns:a16="http://schemas.microsoft.com/office/drawing/2014/main" id="{805DD5D9-4A0A-64A0-1293-68455226F450}"/>
              </a:ext>
            </a:extLst>
          </p:cNvPr>
          <p:cNvSpPr>
            <a:spLocks noGrp="1"/>
          </p:cNvSpPr>
          <p:nvPr>
            <p:ph type="body" sz="quarter" idx="15" hasCustomPrompt="1"/>
          </p:nvPr>
        </p:nvSpPr>
        <p:spPr>
          <a:xfrm>
            <a:off x="1266823" y="395778"/>
            <a:ext cx="3129329" cy="243620"/>
          </a:xfrm>
          <a:prstGeom prst="rect">
            <a:avLst/>
          </a:prstGeom>
        </p:spPr>
        <p:txBody>
          <a:bodyPr>
            <a:noAutofit/>
          </a:bodyPr>
          <a:lstStyle>
            <a:lvl1pPr marL="0" indent="0">
              <a:buNone/>
              <a:defRPr sz="1050" b="0" i="0">
                <a:solidFill>
                  <a:schemeClr val="bg1">
                    <a:lumMod val="50000"/>
                  </a:schemeClr>
                </a:solidFill>
                <a:latin typeface="Century Gothic" panose="020B0502020202020204" pitchFamily="34" charset="0"/>
              </a:defRPr>
            </a:lvl1pPr>
          </a:lstStyle>
          <a:p>
            <a:pPr lvl="0"/>
            <a:r>
              <a:rPr lang="en-US" dirty="0"/>
              <a:t>CLICK TO EDIT MASTER TEXT</a:t>
            </a:r>
          </a:p>
          <a:p>
            <a:pPr lvl="0"/>
            <a:endParaRPr lang="en-US" dirty="0"/>
          </a:p>
        </p:txBody>
      </p:sp>
      <p:sp>
        <p:nvSpPr>
          <p:cNvPr id="22" name="Text Placeholder 21">
            <a:extLst>
              <a:ext uri="{FF2B5EF4-FFF2-40B4-BE49-F238E27FC236}">
                <a16:creationId xmlns:a16="http://schemas.microsoft.com/office/drawing/2014/main" id="{C033315E-68A6-B17D-810D-4263F5A88BEB}"/>
              </a:ext>
            </a:extLst>
          </p:cNvPr>
          <p:cNvSpPr>
            <a:spLocks noGrp="1"/>
          </p:cNvSpPr>
          <p:nvPr>
            <p:ph type="body" sz="quarter" idx="19" hasCustomPrompt="1"/>
          </p:nvPr>
        </p:nvSpPr>
        <p:spPr>
          <a:xfrm>
            <a:off x="419673" y="1411021"/>
            <a:ext cx="2503178" cy="2647310"/>
          </a:xfrm>
          <a:prstGeom prst="rect">
            <a:avLst/>
          </a:prstGeom>
        </p:spPr>
        <p:txBody>
          <a:bodyPr/>
          <a:lstStyle>
            <a:lvl1pPr marL="0" indent="0">
              <a:buNone/>
              <a:defRPr sz="1800" b="1">
                <a:solidFill>
                  <a:srgbClr val="0090D4"/>
                </a:solidFill>
                <a:latin typeface="Century Gothic" panose="020B0502020202020204" pitchFamily="34" charset="0"/>
              </a:defRPr>
            </a:lvl1pPr>
            <a:lvl2pPr>
              <a:defRPr sz="1600">
                <a:solidFill>
                  <a:srgbClr val="083268"/>
                </a:solidFill>
                <a:latin typeface="Century Gothic" panose="020B0502020202020204" pitchFamily="34" charset="0"/>
              </a:defRPr>
            </a:lvl2pPr>
            <a:lvl3pPr>
              <a:defRPr sz="1400">
                <a:solidFill>
                  <a:srgbClr val="083268"/>
                </a:solidFill>
                <a:latin typeface="Century Gothic" panose="020B0502020202020204" pitchFamily="34" charset="0"/>
              </a:defRPr>
            </a:lvl3pPr>
            <a:lvl4pPr>
              <a:defRPr sz="1200">
                <a:solidFill>
                  <a:srgbClr val="083268"/>
                </a:solidFill>
                <a:latin typeface="Century Gothic" panose="020B0502020202020204" pitchFamily="34" charset="0"/>
              </a:defRPr>
            </a:lvl4pPr>
            <a:lvl5pPr>
              <a:defRPr sz="1200">
                <a:solidFill>
                  <a:srgbClr val="083268"/>
                </a:solidFill>
                <a:latin typeface="Century Gothic" panose="020B0502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503759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Half BG">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FAE1117A-9B3B-2C4E-BCD5-1436D0728346}" type="slidenum">
              <a:rPr lang="en-US" smtClean="0"/>
              <a:t>‹#›</a:t>
            </a:fld>
            <a:endParaRPr lang="en-US"/>
          </a:p>
        </p:txBody>
      </p:sp>
      <p:sp>
        <p:nvSpPr>
          <p:cNvPr id="8" name="object 2">
            <a:extLst>
              <a:ext uri="{FF2B5EF4-FFF2-40B4-BE49-F238E27FC236}">
                <a16:creationId xmlns:a16="http://schemas.microsoft.com/office/drawing/2014/main" id="{00A84485-8FD4-84E7-523D-DEEC2EEFDE6D}"/>
              </a:ext>
            </a:extLst>
          </p:cNvPr>
          <p:cNvSpPr/>
          <p:nvPr userDrawn="1"/>
        </p:nvSpPr>
        <p:spPr>
          <a:xfrm>
            <a:off x="0" y="0"/>
            <a:ext cx="5689600" cy="5143500"/>
          </a:xfrm>
          <a:custGeom>
            <a:avLst/>
            <a:gdLst/>
            <a:ahLst/>
            <a:cxnLst/>
            <a:rect l="l" t="t" r="r" b="b"/>
            <a:pathLst>
              <a:path w="11099165" h="11308715">
                <a:moveTo>
                  <a:pt x="11099138" y="0"/>
                </a:moveTo>
                <a:lnTo>
                  <a:pt x="0" y="0"/>
                </a:lnTo>
                <a:lnTo>
                  <a:pt x="0" y="11308556"/>
                </a:lnTo>
                <a:lnTo>
                  <a:pt x="11099138" y="11308556"/>
                </a:lnTo>
                <a:lnTo>
                  <a:pt x="11099138" y="0"/>
                </a:lnTo>
                <a:close/>
              </a:path>
            </a:pathLst>
          </a:custGeom>
          <a:solidFill>
            <a:schemeClr val="bg1">
              <a:lumMod val="85000"/>
            </a:schemeClr>
          </a:solidFill>
        </p:spPr>
        <p:txBody>
          <a:bodyPr wrap="square" lIns="0" tIns="0" rIns="0" bIns="0" rtlCol="0"/>
          <a:lstStyle/>
          <a:p>
            <a:endParaRPr dirty="0"/>
          </a:p>
        </p:txBody>
      </p:sp>
      <p:cxnSp>
        <p:nvCxnSpPr>
          <p:cNvPr id="9" name="Straight Connector 8">
            <a:extLst>
              <a:ext uri="{FF2B5EF4-FFF2-40B4-BE49-F238E27FC236}">
                <a16:creationId xmlns:a16="http://schemas.microsoft.com/office/drawing/2014/main" id="{86D228C9-87ED-CD3F-66E6-8A5AAF4080E7}"/>
              </a:ext>
            </a:extLst>
          </p:cNvPr>
          <p:cNvCxnSpPr>
            <a:cxnSpLocks/>
          </p:cNvCxnSpPr>
          <p:nvPr userDrawn="1"/>
        </p:nvCxnSpPr>
        <p:spPr>
          <a:xfrm>
            <a:off x="581378" y="678676"/>
            <a:ext cx="2503177" cy="0"/>
          </a:xfrm>
          <a:prstGeom prst="line">
            <a:avLst/>
          </a:prstGeom>
          <a:ln cmpd="dbl">
            <a:solidFill>
              <a:srgbClr val="1890E4"/>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9133B089-C73D-A9EA-132F-659A2830740D}"/>
              </a:ext>
            </a:extLst>
          </p:cNvPr>
          <p:cNvPicPr>
            <a:picLocks noChangeAspect="1"/>
          </p:cNvPicPr>
          <p:nvPr userDrawn="1"/>
        </p:nvPicPr>
        <p:blipFill>
          <a:blip r:embed="rId2"/>
          <a:stretch>
            <a:fillRect/>
          </a:stretch>
        </p:blipFill>
        <p:spPr>
          <a:xfrm>
            <a:off x="576476" y="243567"/>
            <a:ext cx="460271" cy="284716"/>
          </a:xfrm>
          <a:prstGeom prst="rect">
            <a:avLst/>
          </a:prstGeom>
        </p:spPr>
      </p:pic>
      <p:cxnSp>
        <p:nvCxnSpPr>
          <p:cNvPr id="11" name="Straight Connector 10">
            <a:extLst>
              <a:ext uri="{FF2B5EF4-FFF2-40B4-BE49-F238E27FC236}">
                <a16:creationId xmlns:a16="http://schemas.microsoft.com/office/drawing/2014/main" id="{3B10D61B-A58E-AAA0-DF03-7D708A6722A6}"/>
              </a:ext>
            </a:extLst>
          </p:cNvPr>
          <p:cNvCxnSpPr>
            <a:cxnSpLocks/>
          </p:cNvCxnSpPr>
          <p:nvPr userDrawn="1"/>
        </p:nvCxnSpPr>
        <p:spPr>
          <a:xfrm>
            <a:off x="1152657" y="201505"/>
            <a:ext cx="0" cy="368841"/>
          </a:xfrm>
          <a:prstGeom prst="line">
            <a:avLst/>
          </a:prstGeom>
        </p:spPr>
        <p:style>
          <a:lnRef idx="1">
            <a:schemeClr val="accent1"/>
          </a:lnRef>
          <a:fillRef idx="0">
            <a:schemeClr val="accent1"/>
          </a:fillRef>
          <a:effectRef idx="0">
            <a:schemeClr val="accent1"/>
          </a:effectRef>
          <a:fontRef idx="minor">
            <a:schemeClr val="tx1"/>
          </a:fontRef>
        </p:style>
      </p:cxnSp>
      <p:sp>
        <p:nvSpPr>
          <p:cNvPr id="12" name="Text Placeholder 10">
            <a:extLst>
              <a:ext uri="{FF2B5EF4-FFF2-40B4-BE49-F238E27FC236}">
                <a16:creationId xmlns:a16="http://schemas.microsoft.com/office/drawing/2014/main" id="{556170C9-3EA8-357D-F075-07A9AE76BA97}"/>
              </a:ext>
            </a:extLst>
          </p:cNvPr>
          <p:cNvSpPr>
            <a:spLocks noGrp="1"/>
          </p:cNvSpPr>
          <p:nvPr>
            <p:ph type="body" sz="quarter" idx="13" hasCustomPrompt="1"/>
          </p:nvPr>
        </p:nvSpPr>
        <p:spPr>
          <a:xfrm>
            <a:off x="1266824" y="184268"/>
            <a:ext cx="3129329" cy="243620"/>
          </a:xfrm>
          <a:prstGeom prst="rect">
            <a:avLst/>
          </a:prstGeom>
        </p:spPr>
        <p:txBody>
          <a:bodyPr>
            <a:noAutofit/>
          </a:bodyPr>
          <a:lstStyle>
            <a:lvl1pPr marL="0" indent="0">
              <a:buNone/>
              <a:defRPr sz="1200" b="1" i="0">
                <a:solidFill>
                  <a:srgbClr val="083268"/>
                </a:solidFill>
                <a:latin typeface="Century Gothic" panose="020B0502020202020204" pitchFamily="34" charset="0"/>
              </a:defRPr>
            </a:lvl1pPr>
          </a:lstStyle>
          <a:p>
            <a:pPr lvl="0"/>
            <a:r>
              <a:rPr lang="en-US" dirty="0"/>
              <a:t>CLICK TO EDIT MASTER TEXT</a:t>
            </a:r>
          </a:p>
          <a:p>
            <a:pPr lvl="0"/>
            <a:endParaRPr lang="en-US" dirty="0"/>
          </a:p>
        </p:txBody>
      </p:sp>
      <p:sp>
        <p:nvSpPr>
          <p:cNvPr id="13" name="Text Placeholder 10">
            <a:extLst>
              <a:ext uri="{FF2B5EF4-FFF2-40B4-BE49-F238E27FC236}">
                <a16:creationId xmlns:a16="http://schemas.microsoft.com/office/drawing/2014/main" id="{737052D7-972C-8A89-F0DB-0CCD3D2A0E3E}"/>
              </a:ext>
            </a:extLst>
          </p:cNvPr>
          <p:cNvSpPr>
            <a:spLocks noGrp="1"/>
          </p:cNvSpPr>
          <p:nvPr>
            <p:ph type="body" sz="quarter" idx="14" hasCustomPrompt="1"/>
          </p:nvPr>
        </p:nvSpPr>
        <p:spPr>
          <a:xfrm>
            <a:off x="1266823" y="395778"/>
            <a:ext cx="3129329" cy="243620"/>
          </a:xfrm>
          <a:prstGeom prst="rect">
            <a:avLst/>
          </a:prstGeom>
        </p:spPr>
        <p:txBody>
          <a:bodyPr>
            <a:noAutofit/>
          </a:bodyPr>
          <a:lstStyle>
            <a:lvl1pPr marL="0" indent="0">
              <a:buNone/>
              <a:defRPr sz="1050" b="0" i="0">
                <a:solidFill>
                  <a:schemeClr val="bg1">
                    <a:lumMod val="50000"/>
                  </a:schemeClr>
                </a:solidFill>
                <a:latin typeface="Century Gothic" panose="020B0502020202020204" pitchFamily="34" charset="0"/>
              </a:defRPr>
            </a:lvl1pPr>
          </a:lstStyle>
          <a:p>
            <a:pPr lvl="0"/>
            <a:r>
              <a:rPr lang="en-US" dirty="0"/>
              <a:t>CLICK TO EDIT MASTER TEXT</a:t>
            </a:r>
          </a:p>
          <a:p>
            <a:pPr lvl="0"/>
            <a:endParaRPr lang="en-US" dirty="0"/>
          </a:p>
        </p:txBody>
      </p:sp>
    </p:spTree>
    <p:extLst>
      <p:ext uri="{BB962C8B-B14F-4D97-AF65-F5344CB8AC3E}">
        <p14:creationId xmlns:p14="http://schemas.microsoft.com/office/powerpoint/2010/main" val="3003570482"/>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Text">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3887391" y="740569"/>
            <a:ext cx="4629150" cy="3655219"/>
          </a:xfrm>
          <a:prstGeom prst="rect">
            <a:avLst/>
          </a:prstGeo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7" name="Slide Number Placeholder 6"/>
          <p:cNvSpPr>
            <a:spLocks noGrp="1"/>
          </p:cNvSpPr>
          <p:nvPr>
            <p:ph type="sldNum" sz="quarter" idx="12"/>
          </p:nvPr>
        </p:nvSpPr>
        <p:spPr/>
        <p:txBody>
          <a:bodyPr/>
          <a:lstStyle/>
          <a:p>
            <a:fld id="{FAE1117A-9B3B-2C4E-BCD5-1436D0728346}" type="slidenum">
              <a:rPr lang="en-US" smtClean="0"/>
              <a:t>‹#›</a:t>
            </a:fld>
            <a:endParaRPr lang="en-US"/>
          </a:p>
        </p:txBody>
      </p:sp>
      <p:sp>
        <p:nvSpPr>
          <p:cNvPr id="8" name="Text Placeholder 21">
            <a:extLst>
              <a:ext uri="{FF2B5EF4-FFF2-40B4-BE49-F238E27FC236}">
                <a16:creationId xmlns:a16="http://schemas.microsoft.com/office/drawing/2014/main" id="{1EE35E0B-7333-D762-5C5C-5DDBA86DCA5E}"/>
              </a:ext>
            </a:extLst>
          </p:cNvPr>
          <p:cNvSpPr>
            <a:spLocks noGrp="1"/>
          </p:cNvSpPr>
          <p:nvPr>
            <p:ph type="body" sz="quarter" idx="19" hasCustomPrompt="1"/>
          </p:nvPr>
        </p:nvSpPr>
        <p:spPr>
          <a:xfrm>
            <a:off x="482734" y="1119358"/>
            <a:ext cx="3086099" cy="2647310"/>
          </a:xfrm>
          <a:prstGeom prst="rect">
            <a:avLst/>
          </a:prstGeom>
        </p:spPr>
        <p:txBody>
          <a:bodyPr/>
          <a:lstStyle>
            <a:lvl1pPr marL="0" indent="0">
              <a:buNone/>
              <a:defRPr sz="1800" b="1">
                <a:solidFill>
                  <a:srgbClr val="0090D4"/>
                </a:solidFill>
                <a:latin typeface="Century Gothic" panose="020B0502020202020204" pitchFamily="34" charset="0"/>
              </a:defRPr>
            </a:lvl1pPr>
            <a:lvl2pPr>
              <a:defRPr sz="1600">
                <a:solidFill>
                  <a:srgbClr val="083268"/>
                </a:solidFill>
                <a:latin typeface="Century Gothic" panose="020B0502020202020204" pitchFamily="34" charset="0"/>
              </a:defRPr>
            </a:lvl2pPr>
            <a:lvl3pPr>
              <a:defRPr sz="1400">
                <a:solidFill>
                  <a:srgbClr val="083268"/>
                </a:solidFill>
                <a:latin typeface="Century Gothic" panose="020B0502020202020204" pitchFamily="34" charset="0"/>
              </a:defRPr>
            </a:lvl3pPr>
            <a:lvl4pPr>
              <a:defRPr sz="1200">
                <a:solidFill>
                  <a:srgbClr val="083268"/>
                </a:solidFill>
                <a:latin typeface="Century Gothic" panose="020B0502020202020204" pitchFamily="34" charset="0"/>
              </a:defRPr>
            </a:lvl4pPr>
            <a:lvl5pPr>
              <a:defRPr sz="1200">
                <a:solidFill>
                  <a:srgbClr val="083268"/>
                </a:solidFill>
                <a:latin typeface="Century Gothic" panose="020B0502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9" name="Straight Connector 8">
            <a:extLst>
              <a:ext uri="{FF2B5EF4-FFF2-40B4-BE49-F238E27FC236}">
                <a16:creationId xmlns:a16="http://schemas.microsoft.com/office/drawing/2014/main" id="{CB99F139-9D10-54AE-5CED-D9C11C64C664}"/>
              </a:ext>
            </a:extLst>
          </p:cNvPr>
          <p:cNvCxnSpPr>
            <a:cxnSpLocks/>
          </p:cNvCxnSpPr>
          <p:nvPr userDrawn="1"/>
        </p:nvCxnSpPr>
        <p:spPr>
          <a:xfrm>
            <a:off x="581378" y="678676"/>
            <a:ext cx="2503177" cy="0"/>
          </a:xfrm>
          <a:prstGeom prst="line">
            <a:avLst/>
          </a:prstGeom>
          <a:ln cmpd="dbl">
            <a:solidFill>
              <a:srgbClr val="1890E4"/>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F73FD8FF-D0B3-1C74-E416-E154EFCE0439}"/>
              </a:ext>
            </a:extLst>
          </p:cNvPr>
          <p:cNvPicPr>
            <a:picLocks noChangeAspect="1"/>
          </p:cNvPicPr>
          <p:nvPr userDrawn="1"/>
        </p:nvPicPr>
        <p:blipFill>
          <a:blip r:embed="rId2"/>
          <a:stretch>
            <a:fillRect/>
          </a:stretch>
        </p:blipFill>
        <p:spPr>
          <a:xfrm>
            <a:off x="576476" y="243567"/>
            <a:ext cx="460271" cy="284716"/>
          </a:xfrm>
          <a:prstGeom prst="rect">
            <a:avLst/>
          </a:prstGeom>
        </p:spPr>
      </p:pic>
      <p:cxnSp>
        <p:nvCxnSpPr>
          <p:cNvPr id="11" name="Straight Connector 10">
            <a:extLst>
              <a:ext uri="{FF2B5EF4-FFF2-40B4-BE49-F238E27FC236}">
                <a16:creationId xmlns:a16="http://schemas.microsoft.com/office/drawing/2014/main" id="{5764997A-2916-6101-67F6-333743382CC3}"/>
              </a:ext>
            </a:extLst>
          </p:cNvPr>
          <p:cNvCxnSpPr>
            <a:cxnSpLocks/>
          </p:cNvCxnSpPr>
          <p:nvPr userDrawn="1"/>
        </p:nvCxnSpPr>
        <p:spPr>
          <a:xfrm>
            <a:off x="1152657" y="201505"/>
            <a:ext cx="0" cy="368841"/>
          </a:xfrm>
          <a:prstGeom prst="line">
            <a:avLst/>
          </a:prstGeom>
        </p:spPr>
        <p:style>
          <a:lnRef idx="1">
            <a:schemeClr val="accent1"/>
          </a:lnRef>
          <a:fillRef idx="0">
            <a:schemeClr val="accent1"/>
          </a:fillRef>
          <a:effectRef idx="0">
            <a:schemeClr val="accent1"/>
          </a:effectRef>
          <a:fontRef idx="minor">
            <a:schemeClr val="tx1"/>
          </a:fontRef>
        </p:style>
      </p:cxnSp>
      <p:sp>
        <p:nvSpPr>
          <p:cNvPr id="12" name="Text Placeholder 10">
            <a:extLst>
              <a:ext uri="{FF2B5EF4-FFF2-40B4-BE49-F238E27FC236}">
                <a16:creationId xmlns:a16="http://schemas.microsoft.com/office/drawing/2014/main" id="{9181C4DB-F5B5-E081-62EB-8417B6972FB9}"/>
              </a:ext>
            </a:extLst>
          </p:cNvPr>
          <p:cNvSpPr>
            <a:spLocks noGrp="1"/>
          </p:cNvSpPr>
          <p:nvPr>
            <p:ph type="body" sz="quarter" idx="13" hasCustomPrompt="1"/>
          </p:nvPr>
        </p:nvSpPr>
        <p:spPr>
          <a:xfrm>
            <a:off x="1266824" y="184268"/>
            <a:ext cx="3129329" cy="243620"/>
          </a:xfrm>
          <a:prstGeom prst="rect">
            <a:avLst/>
          </a:prstGeom>
        </p:spPr>
        <p:txBody>
          <a:bodyPr>
            <a:noAutofit/>
          </a:bodyPr>
          <a:lstStyle>
            <a:lvl1pPr marL="0" indent="0">
              <a:buNone/>
              <a:defRPr sz="1200" b="1" i="0">
                <a:solidFill>
                  <a:srgbClr val="083268"/>
                </a:solidFill>
                <a:latin typeface="Century Gothic" panose="020B0502020202020204" pitchFamily="34" charset="0"/>
              </a:defRPr>
            </a:lvl1pPr>
          </a:lstStyle>
          <a:p>
            <a:pPr lvl="0"/>
            <a:r>
              <a:rPr lang="en-US" dirty="0"/>
              <a:t>CLICK TO EDIT MASTER TEXT</a:t>
            </a:r>
          </a:p>
          <a:p>
            <a:pPr lvl="0"/>
            <a:endParaRPr lang="en-US" dirty="0"/>
          </a:p>
        </p:txBody>
      </p:sp>
      <p:sp>
        <p:nvSpPr>
          <p:cNvPr id="13" name="Text Placeholder 10">
            <a:extLst>
              <a:ext uri="{FF2B5EF4-FFF2-40B4-BE49-F238E27FC236}">
                <a16:creationId xmlns:a16="http://schemas.microsoft.com/office/drawing/2014/main" id="{E9AE174D-09C3-A9D7-0E88-1A65EA257F54}"/>
              </a:ext>
            </a:extLst>
          </p:cNvPr>
          <p:cNvSpPr>
            <a:spLocks noGrp="1"/>
          </p:cNvSpPr>
          <p:nvPr>
            <p:ph type="body" sz="quarter" idx="14" hasCustomPrompt="1"/>
          </p:nvPr>
        </p:nvSpPr>
        <p:spPr>
          <a:xfrm>
            <a:off x="1266823" y="395778"/>
            <a:ext cx="3129329" cy="243620"/>
          </a:xfrm>
          <a:prstGeom prst="rect">
            <a:avLst/>
          </a:prstGeom>
        </p:spPr>
        <p:txBody>
          <a:bodyPr>
            <a:noAutofit/>
          </a:bodyPr>
          <a:lstStyle>
            <a:lvl1pPr marL="0" indent="0">
              <a:buNone/>
              <a:defRPr sz="1050" b="0" i="0">
                <a:solidFill>
                  <a:schemeClr val="bg1">
                    <a:lumMod val="50000"/>
                  </a:schemeClr>
                </a:solidFill>
                <a:latin typeface="Century Gothic" panose="020B0502020202020204" pitchFamily="34" charset="0"/>
              </a:defRPr>
            </a:lvl1pPr>
          </a:lstStyle>
          <a:p>
            <a:pPr lvl="0"/>
            <a:r>
              <a:rPr lang="en-US" dirty="0"/>
              <a:t>CLICK TO EDIT MASTER TEXT</a:t>
            </a:r>
          </a:p>
          <a:p>
            <a:pPr lvl="0"/>
            <a:endParaRPr lang="en-US" dirty="0"/>
          </a:p>
        </p:txBody>
      </p:sp>
    </p:spTree>
    <p:extLst>
      <p:ext uri="{BB962C8B-B14F-4D97-AF65-F5344CB8AC3E}">
        <p14:creationId xmlns:p14="http://schemas.microsoft.com/office/powerpoint/2010/main" val="13852325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FAE1117A-9B3B-2C4E-BCD5-1436D0728346}" type="slidenum">
              <a:rPr lang="en-US" smtClean="0"/>
              <a:t>‹#›</a:t>
            </a:fld>
            <a:endParaRPr lang="en-US"/>
          </a:p>
        </p:txBody>
      </p:sp>
    </p:spTree>
    <p:extLst>
      <p:ext uri="{BB962C8B-B14F-4D97-AF65-F5344CB8AC3E}">
        <p14:creationId xmlns:p14="http://schemas.microsoft.com/office/powerpoint/2010/main" val="1221239773"/>
      </p:ext>
    </p:extLst>
  </p:cSld>
  <p:clrMap bg1="lt1" tx1="dk1" bg2="lt2" tx2="dk2" accent1="accent1" accent2="accent2" accent3="accent3" accent4="accent4" accent5="accent5" accent6="accent6" hlink="hlink" folHlink="folHlink"/>
  <p:sldLayoutIdLst>
    <p:sldLayoutId id="2147483664" r:id="rId1"/>
    <p:sldLayoutId id="2147483663" r:id="rId2"/>
    <p:sldLayoutId id="2147483661" r:id="rId3"/>
    <p:sldLayoutId id="2147483662" r:id="rId4"/>
    <p:sldLayoutId id="2147483666" r:id="rId5"/>
    <p:sldLayoutId id="2147483665" r:id="rId6"/>
    <p:sldLayoutId id="2147483667" r:id="rId7"/>
    <p:sldLayoutId id="2147483668" r:id="rId8"/>
    <p:sldLayoutId id="2147483669" r:id="rId9"/>
    <p:sldLayoutId id="2147483670" r:id="rId10"/>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https://www.ted.com/talks/jia_jiang_what_i_learned_from_100_days_of_rejection?language=en"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hyperlink" Target="https://www.ted.com/talks/carol_dweck_the_power_of_believing_that_you_can_improve" TargetMode="Externa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hyperlink" Target="http://maps.google.com/" TargetMode="External"/><Relationship Id="rId1" Type="http://schemas.openxmlformats.org/officeDocument/2006/relationships/slideLayout" Target="../slideLayouts/slideLayout3.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 Id="rId9" Type="http://schemas.openxmlformats.org/officeDocument/2006/relationships/image" Target="../media/image15.jpeg"/></Relationships>
</file>

<file path=ppt/slides/_rels/slide4.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image" Target="../media/image16.jpeg"/><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5.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527AAC9-5AB6-4BBA-9509-63723CC1CA30}"/>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5645" y="0"/>
            <a:ext cx="9155290" cy="6070446"/>
          </a:xfrm>
          <a:prstGeom prst="rect">
            <a:avLst/>
          </a:prstGeom>
        </p:spPr>
      </p:pic>
      <p:sp>
        <p:nvSpPr>
          <p:cNvPr id="2" name="Text Placeholder 1">
            <a:extLst>
              <a:ext uri="{FF2B5EF4-FFF2-40B4-BE49-F238E27FC236}">
                <a16:creationId xmlns:a16="http://schemas.microsoft.com/office/drawing/2014/main" id="{D68994F3-737C-7504-5AD8-80939AFA474D}"/>
              </a:ext>
            </a:extLst>
          </p:cNvPr>
          <p:cNvSpPr>
            <a:spLocks noGrp="1"/>
          </p:cNvSpPr>
          <p:nvPr>
            <p:ph type="body" sz="quarter" idx="10"/>
          </p:nvPr>
        </p:nvSpPr>
        <p:spPr>
          <a:xfrm>
            <a:off x="466191" y="391555"/>
            <a:ext cx="5840480" cy="504825"/>
          </a:xfrm>
        </p:spPr>
        <p:txBody>
          <a:bodyPr/>
          <a:lstStyle/>
          <a:p>
            <a:pPr algn="l"/>
            <a:r>
              <a:rPr lang="en-US" dirty="0"/>
              <a:t>RETHINKING FAILURE</a:t>
            </a:r>
          </a:p>
        </p:txBody>
      </p:sp>
      <p:pic>
        <p:nvPicPr>
          <p:cNvPr id="15" name="Picture 14" descr="A blue triangle shaped logo&#10;&#10;Description automatically generated with medium confidence">
            <a:extLst>
              <a:ext uri="{FF2B5EF4-FFF2-40B4-BE49-F238E27FC236}">
                <a16:creationId xmlns:a16="http://schemas.microsoft.com/office/drawing/2014/main" id="{64F8EB97-7B6C-5838-1D21-73F8157EF992}"/>
              </a:ext>
            </a:extLst>
          </p:cNvPr>
          <p:cNvPicPr>
            <a:picLocks noChangeAspect="1"/>
          </p:cNvPicPr>
          <p:nvPr/>
        </p:nvPicPr>
        <p:blipFill>
          <a:blip r:embed="rId3"/>
          <a:stretch>
            <a:fillRect/>
          </a:stretch>
        </p:blipFill>
        <p:spPr>
          <a:xfrm>
            <a:off x="7531331" y="223127"/>
            <a:ext cx="1146478" cy="707312"/>
          </a:xfrm>
          <a:prstGeom prst="rect">
            <a:avLst/>
          </a:prstGeom>
        </p:spPr>
      </p:pic>
    </p:spTree>
    <p:extLst>
      <p:ext uri="{BB962C8B-B14F-4D97-AF65-F5344CB8AC3E}">
        <p14:creationId xmlns:p14="http://schemas.microsoft.com/office/powerpoint/2010/main" val="28307331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05AF34F-0FC4-7F63-6C94-CBDEA921D6DF}"/>
              </a:ext>
            </a:extLst>
          </p:cNvPr>
          <p:cNvPicPr>
            <a:picLocks noChangeAspect="1"/>
          </p:cNvPicPr>
          <p:nvPr/>
        </p:nvPicPr>
        <p:blipFill>
          <a:blip r:embed="rId2"/>
          <a:stretch>
            <a:fillRect/>
          </a:stretch>
        </p:blipFill>
        <p:spPr>
          <a:xfrm>
            <a:off x="518407" y="1082817"/>
            <a:ext cx="3480861" cy="3480861"/>
          </a:xfrm>
          <a:prstGeom prst="ellipse">
            <a:avLst/>
          </a:prstGeom>
          <a:ln w="57150" cmpd="thinThick">
            <a:noFill/>
            <a:prstDash val="sysDash"/>
          </a:ln>
        </p:spPr>
      </p:pic>
      <p:sp>
        <p:nvSpPr>
          <p:cNvPr id="7" name="Rectangle 6">
            <a:extLst>
              <a:ext uri="{FF2B5EF4-FFF2-40B4-BE49-F238E27FC236}">
                <a16:creationId xmlns:a16="http://schemas.microsoft.com/office/drawing/2014/main" id="{F6FDB6BD-3BB4-7DBD-2767-7E5598669EC9}"/>
              </a:ext>
            </a:extLst>
          </p:cNvPr>
          <p:cNvSpPr/>
          <p:nvPr/>
        </p:nvSpPr>
        <p:spPr>
          <a:xfrm>
            <a:off x="4356323" y="1050916"/>
            <a:ext cx="4330163" cy="4031873"/>
          </a:xfrm>
          <a:prstGeom prst="rect">
            <a:avLst/>
          </a:prstGeom>
        </p:spPr>
        <p:txBody>
          <a:bodyPr wrap="square">
            <a:spAutoFit/>
          </a:bodyPr>
          <a:lstStyle/>
          <a:p>
            <a:r>
              <a:rPr lang="en-US" sz="1600" dirty="0">
                <a:solidFill>
                  <a:schemeClr val="bg1"/>
                </a:solidFill>
                <a:latin typeface="Century Gothic" panose="020B0502020202020204" pitchFamily="34" charset="0"/>
              </a:rPr>
              <a:t>Known worldwide for her work in entertainment and philanthropy, Oprah Winfrey was publicly fired from</a:t>
            </a:r>
          </a:p>
          <a:p>
            <a:r>
              <a:rPr lang="en-US" sz="1600" dirty="0">
                <a:solidFill>
                  <a:schemeClr val="bg1"/>
                </a:solidFill>
                <a:latin typeface="Century Gothic" panose="020B0502020202020204" pitchFamily="34" charset="0"/>
              </a:rPr>
              <a:t>her first job as a news anchor for getting ‘too emotionally invested in her stories.’</a:t>
            </a:r>
          </a:p>
          <a:p>
            <a:endParaRPr lang="en-US" sz="1600" dirty="0">
              <a:solidFill>
                <a:schemeClr val="bg1"/>
              </a:solidFill>
              <a:latin typeface="Century Gothic" panose="020B0502020202020204" pitchFamily="34" charset="0"/>
              <a:ea typeface="Calibri" panose="020F0502020204030204" pitchFamily="34" charset="0"/>
              <a:cs typeface="Times New Roman" panose="02020603050405020304" pitchFamily="18" charset="0"/>
            </a:endParaRPr>
          </a:p>
          <a:p>
            <a:r>
              <a:rPr lang="en-US" sz="1600" i="1" dirty="0">
                <a:solidFill>
                  <a:srgbClr val="FFCC33"/>
                </a:solidFill>
                <a:latin typeface="Century Gothic" panose="020B0502020202020204" pitchFamily="34" charset="0"/>
                <a:ea typeface="Calibri" panose="020F0502020204030204" pitchFamily="34" charset="0"/>
                <a:cs typeface="Times New Roman" panose="02020603050405020304" pitchFamily="18" charset="0"/>
              </a:rPr>
              <a:t>"It doesn't matter how far you might rise. At some point you are bound to stumble. If you're constantly pushing yourself higher and higher the law of averages predicts that you will at some point fall. And when you do I want you to remember this: There is no such thing as failure. Failure is just life trying to move us in another direction." </a:t>
            </a:r>
            <a:endParaRPr lang="en-US" sz="1600" i="1" dirty="0">
              <a:solidFill>
                <a:srgbClr val="FFCC33"/>
              </a:solidFill>
              <a:latin typeface="Century Gothic" panose="020B0502020202020204" pitchFamily="34" charset="0"/>
            </a:endParaRPr>
          </a:p>
          <a:p>
            <a:endParaRPr lang="en-US" sz="1600" dirty="0">
              <a:solidFill>
                <a:schemeClr val="bg1"/>
              </a:solidFill>
              <a:latin typeface="Century Gothic" panose="020B0502020202020204" pitchFamily="34" charset="0"/>
            </a:endParaRPr>
          </a:p>
          <a:p>
            <a:endParaRPr lang="en-US" sz="1600" dirty="0">
              <a:solidFill>
                <a:schemeClr val="bg1"/>
              </a:solidFill>
              <a:latin typeface="Century Gothic" panose="020B0502020202020204" pitchFamily="34" charset="0"/>
            </a:endParaRPr>
          </a:p>
        </p:txBody>
      </p:sp>
      <p:sp>
        <p:nvSpPr>
          <p:cNvPr id="2" name="Slide Number Placeholder 1">
            <a:extLst>
              <a:ext uri="{FF2B5EF4-FFF2-40B4-BE49-F238E27FC236}">
                <a16:creationId xmlns:a16="http://schemas.microsoft.com/office/drawing/2014/main" id="{FD399CFA-12AC-80AE-2800-9B574EC0FD79}"/>
              </a:ext>
            </a:extLst>
          </p:cNvPr>
          <p:cNvSpPr>
            <a:spLocks noGrp="1"/>
          </p:cNvSpPr>
          <p:nvPr>
            <p:ph type="sldNum" sz="quarter" idx="12"/>
          </p:nvPr>
        </p:nvSpPr>
        <p:spPr/>
        <p:txBody>
          <a:bodyPr/>
          <a:lstStyle/>
          <a:p>
            <a:fld id="{FAE1117A-9B3B-2C4E-BCD5-1436D0728346}" type="slidenum">
              <a:rPr lang="en-US" smtClean="0"/>
              <a:t>9</a:t>
            </a:fld>
            <a:endParaRPr lang="en-US"/>
          </a:p>
        </p:txBody>
      </p:sp>
      <p:sp>
        <p:nvSpPr>
          <p:cNvPr id="3" name="Text Placeholder 2">
            <a:extLst>
              <a:ext uri="{FF2B5EF4-FFF2-40B4-BE49-F238E27FC236}">
                <a16:creationId xmlns:a16="http://schemas.microsoft.com/office/drawing/2014/main" id="{2B153686-E835-2BC5-62A9-FAF2BDCB9CFD}"/>
              </a:ext>
            </a:extLst>
          </p:cNvPr>
          <p:cNvSpPr>
            <a:spLocks noGrp="1"/>
          </p:cNvSpPr>
          <p:nvPr>
            <p:ph type="body" sz="quarter" idx="13"/>
          </p:nvPr>
        </p:nvSpPr>
        <p:spPr>
          <a:xfrm>
            <a:off x="1266823" y="395778"/>
            <a:ext cx="4696948" cy="243620"/>
          </a:xfrm>
        </p:spPr>
        <p:txBody>
          <a:bodyPr/>
          <a:lstStyle/>
          <a:p>
            <a:r>
              <a:rPr lang="en-US" dirty="0"/>
              <a:t>OPRAH WINFREY, MEDIA EXECUTIVE/ACTOR</a:t>
            </a:r>
          </a:p>
        </p:txBody>
      </p:sp>
    </p:spTree>
    <p:extLst>
      <p:ext uri="{BB962C8B-B14F-4D97-AF65-F5344CB8AC3E}">
        <p14:creationId xmlns:p14="http://schemas.microsoft.com/office/powerpoint/2010/main" val="2193061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3" end="3"/>
                                            </p:txEl>
                                          </p:spTgt>
                                        </p:tgtEl>
                                        <p:attrNameLst>
                                          <p:attrName>style.visibility</p:attrName>
                                        </p:attrNameLst>
                                      </p:cBhvr>
                                      <p:to>
                                        <p:strVal val="visible"/>
                                      </p:to>
                                    </p:set>
                                    <p:anim calcmode="lin" valueType="num">
                                      <p:cBhvr additive="base">
                                        <p:cTn id="7"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9016BBA-8DAD-53C8-04BF-D7598CECE564}"/>
              </a:ext>
            </a:extLst>
          </p:cNvPr>
          <p:cNvPicPr>
            <a:picLocks noChangeAspect="1"/>
          </p:cNvPicPr>
          <p:nvPr/>
        </p:nvPicPr>
        <p:blipFill>
          <a:blip r:embed="rId2"/>
          <a:stretch>
            <a:fillRect/>
          </a:stretch>
        </p:blipFill>
        <p:spPr>
          <a:xfrm>
            <a:off x="518407" y="1082817"/>
            <a:ext cx="3480861" cy="3480861"/>
          </a:xfrm>
          <a:prstGeom prst="ellipse">
            <a:avLst/>
          </a:prstGeom>
          <a:ln w="57150" cmpd="thinThick">
            <a:noFill/>
            <a:prstDash val="sysDash"/>
          </a:ln>
        </p:spPr>
      </p:pic>
      <p:sp>
        <p:nvSpPr>
          <p:cNvPr id="6" name="Rectangle 5">
            <a:extLst>
              <a:ext uri="{FF2B5EF4-FFF2-40B4-BE49-F238E27FC236}">
                <a16:creationId xmlns:a16="http://schemas.microsoft.com/office/drawing/2014/main" id="{ABA3DF9F-1679-347D-BB1B-725B94E26527}"/>
              </a:ext>
            </a:extLst>
          </p:cNvPr>
          <p:cNvSpPr/>
          <p:nvPr/>
        </p:nvSpPr>
        <p:spPr>
          <a:xfrm>
            <a:off x="4356324" y="1516690"/>
            <a:ext cx="4191940" cy="3046988"/>
          </a:xfrm>
          <a:prstGeom prst="rect">
            <a:avLst/>
          </a:prstGeom>
        </p:spPr>
        <p:txBody>
          <a:bodyPr wrap="square">
            <a:spAutoFit/>
          </a:bodyPr>
          <a:lstStyle/>
          <a:p>
            <a:r>
              <a:rPr lang="en-US" sz="1600" dirty="0">
                <a:solidFill>
                  <a:schemeClr val="bg1"/>
                </a:solidFill>
                <a:latin typeface="Century Gothic" panose="020B0502020202020204" pitchFamily="34" charset="0"/>
              </a:rPr>
              <a:t>Oscar-winning film director Ang Lee failed Taiwan's college entrance exams — twice. Then he tried to go to acting school but his English was not considered good enough.</a:t>
            </a:r>
          </a:p>
          <a:p>
            <a:endParaRPr lang="en-US" sz="1600" dirty="0">
              <a:solidFill>
                <a:schemeClr val="bg1"/>
              </a:solidFill>
              <a:latin typeface="Century Gothic" panose="020B0502020202020204" pitchFamily="34" charset="0"/>
              <a:ea typeface="Calibri" panose="020F0502020204030204" pitchFamily="34" charset="0"/>
              <a:cs typeface="Times New Roman" panose="02020603050405020304" pitchFamily="18" charset="0"/>
            </a:endParaRPr>
          </a:p>
          <a:p>
            <a:r>
              <a:rPr lang="en-US" sz="1600" i="1" dirty="0">
                <a:solidFill>
                  <a:srgbClr val="FFCC33"/>
                </a:solidFill>
                <a:latin typeface="Century Gothic" panose="020B0502020202020204" pitchFamily="34" charset="0"/>
                <a:ea typeface="Times New Roman" panose="02020603050405020304" pitchFamily="18" charset="0"/>
                <a:cs typeface="Calibri" panose="020F0502020204030204" pitchFamily="34" charset="0"/>
              </a:rPr>
              <a:t>“Many times when you make a movie, it feels like your biggest mistake. But even if a film isn't a hit, you shouldn't view it as a mistake.”</a:t>
            </a:r>
            <a:endParaRPr lang="en-US" sz="1600" i="1" dirty="0">
              <a:solidFill>
                <a:srgbClr val="FFCC33"/>
              </a:solidFill>
            </a:endParaRPr>
          </a:p>
          <a:p>
            <a:endParaRPr lang="en-US" sz="1600" dirty="0">
              <a:solidFill>
                <a:schemeClr val="bg1"/>
              </a:solidFill>
              <a:latin typeface="Century Gothic" panose="020B0502020202020204" pitchFamily="34" charset="0"/>
            </a:endParaRPr>
          </a:p>
          <a:p>
            <a:endParaRPr lang="en-US" sz="1600" dirty="0">
              <a:solidFill>
                <a:schemeClr val="bg1"/>
              </a:solidFill>
              <a:latin typeface="Century Gothic" panose="020B0502020202020204" pitchFamily="34" charset="0"/>
            </a:endParaRPr>
          </a:p>
        </p:txBody>
      </p:sp>
      <p:sp>
        <p:nvSpPr>
          <p:cNvPr id="2" name="Slide Number Placeholder 1">
            <a:extLst>
              <a:ext uri="{FF2B5EF4-FFF2-40B4-BE49-F238E27FC236}">
                <a16:creationId xmlns:a16="http://schemas.microsoft.com/office/drawing/2014/main" id="{FD399CFA-12AC-80AE-2800-9B574EC0FD79}"/>
              </a:ext>
            </a:extLst>
          </p:cNvPr>
          <p:cNvSpPr>
            <a:spLocks noGrp="1"/>
          </p:cNvSpPr>
          <p:nvPr>
            <p:ph type="sldNum" sz="quarter" idx="12"/>
          </p:nvPr>
        </p:nvSpPr>
        <p:spPr/>
        <p:txBody>
          <a:bodyPr/>
          <a:lstStyle/>
          <a:p>
            <a:fld id="{FAE1117A-9B3B-2C4E-BCD5-1436D0728346}" type="slidenum">
              <a:rPr lang="en-US" smtClean="0"/>
              <a:t>10</a:t>
            </a:fld>
            <a:endParaRPr lang="en-US"/>
          </a:p>
        </p:txBody>
      </p:sp>
      <p:sp>
        <p:nvSpPr>
          <p:cNvPr id="3" name="Text Placeholder 2">
            <a:extLst>
              <a:ext uri="{FF2B5EF4-FFF2-40B4-BE49-F238E27FC236}">
                <a16:creationId xmlns:a16="http://schemas.microsoft.com/office/drawing/2014/main" id="{2B153686-E835-2BC5-62A9-FAF2BDCB9CFD}"/>
              </a:ext>
            </a:extLst>
          </p:cNvPr>
          <p:cNvSpPr>
            <a:spLocks noGrp="1"/>
          </p:cNvSpPr>
          <p:nvPr>
            <p:ph type="body" sz="quarter" idx="13"/>
          </p:nvPr>
        </p:nvSpPr>
        <p:spPr>
          <a:xfrm>
            <a:off x="1266823" y="395778"/>
            <a:ext cx="4696948" cy="243620"/>
          </a:xfrm>
        </p:spPr>
        <p:txBody>
          <a:bodyPr/>
          <a:lstStyle/>
          <a:p>
            <a:r>
              <a:rPr lang="en-US" dirty="0"/>
              <a:t>ANG LEE, DIRECTOR</a:t>
            </a:r>
          </a:p>
        </p:txBody>
      </p:sp>
    </p:spTree>
    <p:extLst>
      <p:ext uri="{BB962C8B-B14F-4D97-AF65-F5344CB8AC3E}">
        <p14:creationId xmlns:p14="http://schemas.microsoft.com/office/powerpoint/2010/main" val="4064728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 calcmode="lin" valueType="num">
                                      <p:cBhvr additive="base">
                                        <p:cTn id="7"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1ACB7D5-3375-578C-D226-9BF4F7BB89A9}"/>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518407" y="1082817"/>
            <a:ext cx="3480861" cy="3480861"/>
          </a:xfrm>
          <a:prstGeom prst="ellipse">
            <a:avLst/>
          </a:prstGeom>
          <a:ln w="57150" cmpd="thinThick">
            <a:noFill/>
            <a:prstDash val="sysDash"/>
          </a:ln>
        </p:spPr>
      </p:pic>
      <p:sp>
        <p:nvSpPr>
          <p:cNvPr id="7" name="Rectangle 6">
            <a:extLst>
              <a:ext uri="{FF2B5EF4-FFF2-40B4-BE49-F238E27FC236}">
                <a16:creationId xmlns:a16="http://schemas.microsoft.com/office/drawing/2014/main" id="{860FB50D-1BC5-884C-62E1-5BC74FED481E}"/>
              </a:ext>
            </a:extLst>
          </p:cNvPr>
          <p:cNvSpPr/>
          <p:nvPr/>
        </p:nvSpPr>
        <p:spPr>
          <a:xfrm>
            <a:off x="4356324" y="1495424"/>
            <a:ext cx="4191940" cy="3293209"/>
          </a:xfrm>
          <a:prstGeom prst="rect">
            <a:avLst/>
          </a:prstGeom>
        </p:spPr>
        <p:txBody>
          <a:bodyPr wrap="square">
            <a:spAutoFit/>
          </a:bodyPr>
          <a:lstStyle/>
          <a:p>
            <a:r>
              <a:rPr lang="en-US" sz="1600" dirty="0">
                <a:solidFill>
                  <a:schemeClr val="bg1"/>
                </a:solidFill>
                <a:latin typeface="Century Gothic" panose="020B0502020202020204" pitchFamily="34" charset="0"/>
              </a:rPr>
              <a:t>Following his civil disobedience campaign, Gandhi was sentenced to six years in jail for conspiracy. He has come to be known as the Father of India and promoted non-violence, justice and harmony between people of all faiths.  </a:t>
            </a:r>
          </a:p>
          <a:p>
            <a:endParaRPr lang="en-US" sz="1600" dirty="0">
              <a:solidFill>
                <a:schemeClr val="bg1"/>
              </a:solidFill>
              <a:latin typeface="Century Gothic" panose="020B0502020202020204" pitchFamily="34" charset="0"/>
              <a:ea typeface="Calibri" panose="020F0502020204030204" pitchFamily="34" charset="0"/>
              <a:cs typeface="Times New Roman" panose="02020603050405020304" pitchFamily="18" charset="0"/>
            </a:endParaRPr>
          </a:p>
          <a:p>
            <a:r>
              <a:rPr lang="en-US" sz="1600" i="1" dirty="0">
                <a:solidFill>
                  <a:srgbClr val="FFCC33"/>
                </a:solidFill>
                <a:latin typeface="Century Gothic" panose="020B0502020202020204" pitchFamily="34" charset="0"/>
                <a:ea typeface="Calibri" panose="020F0502020204030204" pitchFamily="34" charset="0"/>
                <a:cs typeface="Times New Roman" panose="02020603050405020304" pitchFamily="18" charset="0"/>
              </a:rPr>
              <a:t>“It is unwise to be too sure of one’s own wisdom. It is healthy to be reminded that the strongest might weaken and the wisest might err.”</a:t>
            </a:r>
            <a:endParaRPr lang="en-US" sz="1600" i="1" dirty="0">
              <a:solidFill>
                <a:srgbClr val="FFCC33"/>
              </a:solidFill>
            </a:endParaRPr>
          </a:p>
          <a:p>
            <a:endParaRPr lang="en-US" sz="1600" dirty="0">
              <a:solidFill>
                <a:schemeClr val="bg1"/>
              </a:solidFill>
              <a:latin typeface="Century Gothic" panose="020B0502020202020204" pitchFamily="34" charset="0"/>
            </a:endParaRPr>
          </a:p>
          <a:p>
            <a:endParaRPr lang="en-US" sz="1600" dirty="0">
              <a:solidFill>
                <a:schemeClr val="bg1"/>
              </a:solidFill>
              <a:latin typeface="Century Gothic" panose="020B0502020202020204" pitchFamily="34" charset="0"/>
            </a:endParaRPr>
          </a:p>
        </p:txBody>
      </p:sp>
      <p:sp>
        <p:nvSpPr>
          <p:cNvPr id="2" name="Slide Number Placeholder 1">
            <a:extLst>
              <a:ext uri="{FF2B5EF4-FFF2-40B4-BE49-F238E27FC236}">
                <a16:creationId xmlns:a16="http://schemas.microsoft.com/office/drawing/2014/main" id="{FD399CFA-12AC-80AE-2800-9B574EC0FD79}"/>
              </a:ext>
            </a:extLst>
          </p:cNvPr>
          <p:cNvSpPr>
            <a:spLocks noGrp="1"/>
          </p:cNvSpPr>
          <p:nvPr>
            <p:ph type="sldNum" sz="quarter" idx="12"/>
          </p:nvPr>
        </p:nvSpPr>
        <p:spPr/>
        <p:txBody>
          <a:bodyPr/>
          <a:lstStyle/>
          <a:p>
            <a:fld id="{FAE1117A-9B3B-2C4E-BCD5-1436D0728346}" type="slidenum">
              <a:rPr lang="en-US" smtClean="0"/>
              <a:t>11</a:t>
            </a:fld>
            <a:endParaRPr lang="en-US"/>
          </a:p>
        </p:txBody>
      </p:sp>
      <p:sp>
        <p:nvSpPr>
          <p:cNvPr id="3" name="Text Placeholder 2">
            <a:extLst>
              <a:ext uri="{FF2B5EF4-FFF2-40B4-BE49-F238E27FC236}">
                <a16:creationId xmlns:a16="http://schemas.microsoft.com/office/drawing/2014/main" id="{2B153686-E835-2BC5-62A9-FAF2BDCB9CFD}"/>
              </a:ext>
            </a:extLst>
          </p:cNvPr>
          <p:cNvSpPr>
            <a:spLocks noGrp="1"/>
          </p:cNvSpPr>
          <p:nvPr>
            <p:ph type="body" sz="quarter" idx="13"/>
          </p:nvPr>
        </p:nvSpPr>
        <p:spPr>
          <a:xfrm>
            <a:off x="1266823" y="395778"/>
            <a:ext cx="4696948" cy="243620"/>
          </a:xfrm>
        </p:spPr>
        <p:txBody>
          <a:bodyPr/>
          <a:lstStyle/>
          <a:p>
            <a:r>
              <a:rPr lang="en-US" dirty="0"/>
              <a:t>MAHATMA GANDHI, ACTIVIST</a:t>
            </a:r>
          </a:p>
        </p:txBody>
      </p:sp>
    </p:spTree>
    <p:extLst>
      <p:ext uri="{BB962C8B-B14F-4D97-AF65-F5344CB8AC3E}">
        <p14:creationId xmlns:p14="http://schemas.microsoft.com/office/powerpoint/2010/main" val="3560749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anim calcmode="lin" valueType="num">
                                      <p:cBhvr additive="base">
                                        <p:cTn id="7"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43EEA56-3903-2D9A-0878-ADB7CFACD2AD}"/>
              </a:ext>
            </a:extLst>
          </p:cNvPr>
          <p:cNvPicPr>
            <a:picLocks noChangeAspect="1"/>
          </p:cNvPicPr>
          <p:nvPr/>
        </p:nvPicPr>
        <p:blipFill>
          <a:blip r:embed="rId2"/>
          <a:stretch>
            <a:fillRect/>
          </a:stretch>
        </p:blipFill>
        <p:spPr>
          <a:xfrm>
            <a:off x="518407" y="1082817"/>
            <a:ext cx="3480861" cy="3480861"/>
          </a:xfrm>
          <a:prstGeom prst="ellipse">
            <a:avLst/>
          </a:prstGeom>
          <a:ln w="57150" cmpd="thinThick">
            <a:noFill/>
            <a:prstDash val="sysDash"/>
          </a:ln>
        </p:spPr>
      </p:pic>
      <p:sp>
        <p:nvSpPr>
          <p:cNvPr id="6" name="Rectangle 5">
            <a:extLst>
              <a:ext uri="{FF2B5EF4-FFF2-40B4-BE49-F238E27FC236}">
                <a16:creationId xmlns:a16="http://schemas.microsoft.com/office/drawing/2014/main" id="{A33546D3-53B8-1169-B7B1-D335F682A621}"/>
              </a:ext>
            </a:extLst>
          </p:cNvPr>
          <p:cNvSpPr/>
          <p:nvPr/>
        </p:nvSpPr>
        <p:spPr>
          <a:xfrm>
            <a:off x="4356324" y="1527323"/>
            <a:ext cx="4191940" cy="3046988"/>
          </a:xfrm>
          <a:prstGeom prst="rect">
            <a:avLst/>
          </a:prstGeom>
        </p:spPr>
        <p:txBody>
          <a:bodyPr wrap="square">
            <a:spAutoFit/>
          </a:bodyPr>
          <a:lstStyle/>
          <a:p>
            <a:r>
              <a:rPr lang="en-US" sz="1600" dirty="0">
                <a:solidFill>
                  <a:schemeClr val="bg1"/>
                </a:solidFill>
                <a:latin typeface="Century Gothic" panose="020B0502020202020204" pitchFamily="34" charset="0"/>
              </a:rPr>
              <a:t>A year after publicly coming out as gay in 1997, Ellen’s sitcom was canceled and she thought her career in entertainment was over. As of 2018, she had won 14 Emmy awards for her daytime talk show.</a:t>
            </a:r>
          </a:p>
          <a:p>
            <a:r>
              <a:rPr lang="en-US" sz="1600" dirty="0">
                <a:solidFill>
                  <a:schemeClr val="bg1"/>
                </a:solidFill>
                <a:latin typeface="Century Gothic" panose="020B0502020202020204" pitchFamily="34" charset="0"/>
              </a:rPr>
              <a:t> </a:t>
            </a:r>
            <a:endParaRPr lang="en-US" sz="1600" dirty="0">
              <a:solidFill>
                <a:schemeClr val="bg1"/>
              </a:solidFill>
              <a:latin typeface="Century Gothic" panose="020B0502020202020204" pitchFamily="34" charset="0"/>
              <a:ea typeface="Calibri" panose="020F0502020204030204" pitchFamily="34" charset="0"/>
              <a:cs typeface="Times New Roman" panose="02020603050405020304" pitchFamily="18" charset="0"/>
            </a:endParaRPr>
          </a:p>
          <a:p>
            <a:r>
              <a:rPr lang="en-US" sz="1600" i="1" dirty="0">
                <a:solidFill>
                  <a:srgbClr val="FFCC33"/>
                </a:solidFill>
                <a:latin typeface="Century Gothic" panose="020B0502020202020204" pitchFamily="34" charset="0"/>
              </a:rPr>
              <a:t>“When you take risks you learn that there will be times when you succeed and there will be times when you fail, and both are equally important.”</a:t>
            </a:r>
            <a:endParaRPr lang="en-US" sz="1200" b="1" i="1" dirty="0">
              <a:solidFill>
                <a:srgbClr val="FFCC33"/>
              </a:solidFill>
              <a:latin typeface="Century Gothic" panose="020B0502020202020204" pitchFamily="34" charset="0"/>
            </a:endParaRPr>
          </a:p>
          <a:p>
            <a:endParaRPr lang="en-US" sz="1600" i="1" dirty="0">
              <a:solidFill>
                <a:srgbClr val="FFCC33"/>
              </a:solidFill>
              <a:latin typeface="Century Gothic" panose="020B0502020202020204" pitchFamily="34" charset="0"/>
            </a:endParaRPr>
          </a:p>
          <a:p>
            <a:endParaRPr lang="en-US" sz="1600" dirty="0">
              <a:solidFill>
                <a:schemeClr val="bg1"/>
              </a:solidFill>
              <a:latin typeface="Century Gothic" panose="020B0502020202020204" pitchFamily="34" charset="0"/>
            </a:endParaRPr>
          </a:p>
        </p:txBody>
      </p:sp>
      <p:sp>
        <p:nvSpPr>
          <p:cNvPr id="2" name="Slide Number Placeholder 1">
            <a:extLst>
              <a:ext uri="{FF2B5EF4-FFF2-40B4-BE49-F238E27FC236}">
                <a16:creationId xmlns:a16="http://schemas.microsoft.com/office/drawing/2014/main" id="{FD399CFA-12AC-80AE-2800-9B574EC0FD79}"/>
              </a:ext>
            </a:extLst>
          </p:cNvPr>
          <p:cNvSpPr>
            <a:spLocks noGrp="1"/>
          </p:cNvSpPr>
          <p:nvPr>
            <p:ph type="sldNum" sz="quarter" idx="12"/>
          </p:nvPr>
        </p:nvSpPr>
        <p:spPr/>
        <p:txBody>
          <a:bodyPr/>
          <a:lstStyle/>
          <a:p>
            <a:fld id="{FAE1117A-9B3B-2C4E-BCD5-1436D0728346}" type="slidenum">
              <a:rPr lang="en-US" smtClean="0"/>
              <a:t>12</a:t>
            </a:fld>
            <a:endParaRPr lang="en-US"/>
          </a:p>
        </p:txBody>
      </p:sp>
      <p:sp>
        <p:nvSpPr>
          <p:cNvPr id="3" name="Text Placeholder 2">
            <a:extLst>
              <a:ext uri="{FF2B5EF4-FFF2-40B4-BE49-F238E27FC236}">
                <a16:creationId xmlns:a16="http://schemas.microsoft.com/office/drawing/2014/main" id="{2B153686-E835-2BC5-62A9-FAF2BDCB9CFD}"/>
              </a:ext>
            </a:extLst>
          </p:cNvPr>
          <p:cNvSpPr>
            <a:spLocks noGrp="1"/>
          </p:cNvSpPr>
          <p:nvPr>
            <p:ph type="body" sz="quarter" idx="13"/>
          </p:nvPr>
        </p:nvSpPr>
        <p:spPr>
          <a:xfrm>
            <a:off x="1266823" y="395778"/>
            <a:ext cx="4696948" cy="243620"/>
          </a:xfrm>
        </p:spPr>
        <p:txBody>
          <a:bodyPr/>
          <a:lstStyle/>
          <a:p>
            <a:r>
              <a:rPr lang="en-US" dirty="0"/>
              <a:t>ELLEN </a:t>
            </a:r>
            <a:r>
              <a:rPr lang="en-US" dirty="0" err="1"/>
              <a:t>DeGENERES</a:t>
            </a:r>
            <a:r>
              <a:rPr lang="en-US" dirty="0"/>
              <a:t>, COMEDIAN/TV HOST/PRODUCER</a:t>
            </a:r>
          </a:p>
        </p:txBody>
      </p:sp>
    </p:spTree>
    <p:extLst>
      <p:ext uri="{BB962C8B-B14F-4D97-AF65-F5344CB8AC3E}">
        <p14:creationId xmlns:p14="http://schemas.microsoft.com/office/powerpoint/2010/main" val="2757922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 calcmode="lin" valueType="num">
                                      <p:cBhvr additive="base">
                                        <p:cTn id="7"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73A76E7-D0D8-A7A1-46D5-7FCB892AE202}"/>
              </a:ext>
            </a:extLst>
          </p:cNvPr>
          <p:cNvSpPr>
            <a:spLocks noGrp="1"/>
          </p:cNvSpPr>
          <p:nvPr>
            <p:ph type="sldNum" sz="quarter" idx="12"/>
          </p:nvPr>
        </p:nvSpPr>
        <p:spPr/>
        <p:txBody>
          <a:bodyPr/>
          <a:lstStyle/>
          <a:p>
            <a:fld id="{FAE1117A-9B3B-2C4E-BCD5-1436D0728346}" type="slidenum">
              <a:rPr lang="en-US" smtClean="0"/>
              <a:t>13</a:t>
            </a:fld>
            <a:endParaRPr lang="en-US"/>
          </a:p>
        </p:txBody>
      </p:sp>
      <p:sp>
        <p:nvSpPr>
          <p:cNvPr id="3" name="Text Placeholder 2">
            <a:extLst>
              <a:ext uri="{FF2B5EF4-FFF2-40B4-BE49-F238E27FC236}">
                <a16:creationId xmlns:a16="http://schemas.microsoft.com/office/drawing/2014/main" id="{43AE5423-2624-1AF5-A4BD-77807726645F}"/>
              </a:ext>
            </a:extLst>
          </p:cNvPr>
          <p:cNvSpPr>
            <a:spLocks noGrp="1"/>
          </p:cNvSpPr>
          <p:nvPr>
            <p:ph type="body" sz="quarter" idx="13"/>
          </p:nvPr>
        </p:nvSpPr>
        <p:spPr>
          <a:xfrm>
            <a:off x="1266822" y="404717"/>
            <a:ext cx="3129329" cy="243620"/>
          </a:xfrm>
        </p:spPr>
        <p:txBody>
          <a:bodyPr/>
          <a:lstStyle/>
          <a:p>
            <a:r>
              <a:rPr lang="en-US" dirty="0"/>
              <a:t>WHAT IS FAILURE?</a:t>
            </a:r>
          </a:p>
        </p:txBody>
      </p:sp>
      <p:sp>
        <p:nvSpPr>
          <p:cNvPr id="5" name="Rectangle 4">
            <a:extLst>
              <a:ext uri="{FF2B5EF4-FFF2-40B4-BE49-F238E27FC236}">
                <a16:creationId xmlns:a16="http://schemas.microsoft.com/office/drawing/2014/main" id="{20BEA7F5-1F92-C463-11B6-2CA7D5BA6481}"/>
              </a:ext>
            </a:extLst>
          </p:cNvPr>
          <p:cNvSpPr/>
          <p:nvPr/>
        </p:nvSpPr>
        <p:spPr>
          <a:xfrm>
            <a:off x="478465" y="689832"/>
            <a:ext cx="3743039" cy="769441"/>
          </a:xfrm>
          <a:prstGeom prst="rect">
            <a:avLst/>
          </a:prstGeom>
        </p:spPr>
        <p:txBody>
          <a:bodyPr wrap="square">
            <a:spAutoFit/>
          </a:bodyPr>
          <a:lstStyle/>
          <a:p>
            <a:r>
              <a:rPr lang="en-US" sz="1100" i="1" dirty="0">
                <a:solidFill>
                  <a:schemeClr val="bg1"/>
                </a:solidFill>
                <a:latin typeface="Century Gothic" panose="020B0502020202020204" pitchFamily="34" charset="0"/>
              </a:rPr>
              <a:t>“When you take risks you learn that there will be times when you succeed and there will be times when you fail, and both are equally important.” </a:t>
            </a:r>
          </a:p>
          <a:p>
            <a:r>
              <a:rPr lang="en-US" sz="1100" i="1" dirty="0">
                <a:solidFill>
                  <a:schemeClr val="bg1"/>
                </a:solidFill>
                <a:latin typeface="Century Gothic" panose="020B0502020202020204" pitchFamily="34" charset="0"/>
              </a:rPr>
              <a:t>– </a:t>
            </a:r>
            <a:r>
              <a:rPr lang="en-US" sz="1100" b="1" i="1" dirty="0">
                <a:solidFill>
                  <a:schemeClr val="bg1"/>
                </a:solidFill>
                <a:latin typeface="Century Gothic" panose="020B0502020202020204" pitchFamily="34" charset="0"/>
              </a:rPr>
              <a:t>Ellen DeGeneres</a:t>
            </a:r>
          </a:p>
        </p:txBody>
      </p:sp>
      <p:sp>
        <p:nvSpPr>
          <p:cNvPr id="6" name="Rectangle 5">
            <a:extLst>
              <a:ext uri="{FF2B5EF4-FFF2-40B4-BE49-F238E27FC236}">
                <a16:creationId xmlns:a16="http://schemas.microsoft.com/office/drawing/2014/main" id="{817B30DF-DC34-DA10-31AE-AD4FE62ACF6C}"/>
              </a:ext>
            </a:extLst>
          </p:cNvPr>
          <p:cNvSpPr/>
          <p:nvPr/>
        </p:nvSpPr>
        <p:spPr>
          <a:xfrm>
            <a:off x="4259190" y="4543336"/>
            <a:ext cx="4323701" cy="600164"/>
          </a:xfrm>
          <a:prstGeom prst="rect">
            <a:avLst/>
          </a:prstGeom>
        </p:spPr>
        <p:txBody>
          <a:bodyPr wrap="square">
            <a:spAutoFit/>
          </a:bodyPr>
          <a:lstStyle/>
          <a:p>
            <a:r>
              <a:rPr lang="en-US" sz="1100" i="1" dirty="0">
                <a:solidFill>
                  <a:schemeClr val="bg1"/>
                </a:solidFill>
                <a:latin typeface="Century Gothic" panose="020B0502020202020204" pitchFamily="34" charset="0"/>
                <a:ea typeface="Calibri" panose="020F0502020204030204" pitchFamily="34" charset="0"/>
                <a:cs typeface="Times New Roman" panose="02020603050405020304" pitchFamily="18" charset="0"/>
              </a:rPr>
              <a:t>“It is unwise to be too sure of one’s own wisdom. It is healthy to be reminded that the strongest might weaken and the wisest might err.”</a:t>
            </a:r>
            <a:r>
              <a:rPr lang="en-US" sz="1100" i="1" dirty="0">
                <a:solidFill>
                  <a:schemeClr val="bg1"/>
                </a:solidFill>
                <a:ea typeface="Calibri" panose="020F0502020204030204" pitchFamily="34" charset="0"/>
                <a:cs typeface="Times New Roman" panose="02020603050405020304" pitchFamily="18" charset="0"/>
              </a:rPr>
              <a:t> </a:t>
            </a:r>
            <a:r>
              <a:rPr lang="en-US" sz="1100" i="1" dirty="0">
                <a:solidFill>
                  <a:schemeClr val="bg1"/>
                </a:solidFill>
                <a:latin typeface="Century Gothic" panose="020B0502020202020204" pitchFamily="34" charset="0"/>
              </a:rPr>
              <a:t>– </a:t>
            </a:r>
            <a:r>
              <a:rPr lang="en-US" sz="1100" b="1" i="1" dirty="0">
                <a:solidFill>
                  <a:schemeClr val="bg1"/>
                </a:solidFill>
                <a:latin typeface="Century Gothic" panose="020B0502020202020204" pitchFamily="34" charset="0"/>
              </a:rPr>
              <a:t>Mahatma Gandhi</a:t>
            </a:r>
          </a:p>
        </p:txBody>
      </p:sp>
      <p:sp>
        <p:nvSpPr>
          <p:cNvPr id="7" name="Rectangle 6">
            <a:extLst>
              <a:ext uri="{FF2B5EF4-FFF2-40B4-BE49-F238E27FC236}">
                <a16:creationId xmlns:a16="http://schemas.microsoft.com/office/drawing/2014/main" id="{6303EAAC-DD5C-1D28-8D49-54274F3D8B5D}"/>
              </a:ext>
            </a:extLst>
          </p:cNvPr>
          <p:cNvSpPr/>
          <p:nvPr/>
        </p:nvSpPr>
        <p:spPr>
          <a:xfrm>
            <a:off x="436900" y="4532309"/>
            <a:ext cx="3551701" cy="600164"/>
          </a:xfrm>
          <a:prstGeom prst="rect">
            <a:avLst/>
          </a:prstGeom>
        </p:spPr>
        <p:txBody>
          <a:bodyPr wrap="square">
            <a:spAutoFit/>
          </a:bodyPr>
          <a:lstStyle/>
          <a:p>
            <a:r>
              <a:rPr lang="en-US" sz="1100" i="1" dirty="0">
                <a:solidFill>
                  <a:schemeClr val="bg1"/>
                </a:solidFill>
                <a:latin typeface="Century Gothic" panose="020B0502020202020204" pitchFamily="34" charset="0"/>
                <a:ea typeface="Times New Roman" panose="02020603050405020304" pitchFamily="18" charset="0"/>
                <a:cs typeface="Calibri" panose="020F0502020204030204" pitchFamily="34" charset="0"/>
              </a:rPr>
              <a:t>“Many times when you make a movie, it feels like your biggest mistake. But even if a film isn't a hit, you shouldn't view it as a mistake.”</a:t>
            </a:r>
            <a:r>
              <a:rPr lang="en-US" sz="1100" i="1" dirty="0">
                <a:solidFill>
                  <a:schemeClr val="bg1"/>
                </a:solidFill>
                <a:ea typeface="Times New Roman" panose="02020603050405020304" pitchFamily="18" charset="0"/>
                <a:cs typeface="Calibri" panose="020F0502020204030204" pitchFamily="34" charset="0"/>
              </a:rPr>
              <a:t> </a:t>
            </a:r>
            <a:r>
              <a:rPr lang="en-US" sz="1100" i="1" dirty="0">
                <a:solidFill>
                  <a:schemeClr val="bg1"/>
                </a:solidFill>
                <a:latin typeface="Century Gothic" panose="020B0502020202020204" pitchFamily="34" charset="0"/>
              </a:rPr>
              <a:t>– </a:t>
            </a:r>
            <a:r>
              <a:rPr lang="en-US" sz="1100" b="1" i="1" dirty="0">
                <a:solidFill>
                  <a:schemeClr val="bg1"/>
                </a:solidFill>
                <a:latin typeface="Century Gothic" panose="020B0502020202020204" pitchFamily="34" charset="0"/>
              </a:rPr>
              <a:t>Ang Lee</a:t>
            </a:r>
          </a:p>
        </p:txBody>
      </p:sp>
      <p:sp>
        <p:nvSpPr>
          <p:cNvPr id="8" name="Rectangle 7">
            <a:extLst>
              <a:ext uri="{FF2B5EF4-FFF2-40B4-BE49-F238E27FC236}">
                <a16:creationId xmlns:a16="http://schemas.microsoft.com/office/drawing/2014/main" id="{CE19A100-2239-752D-882D-648A151C5AD0}"/>
              </a:ext>
            </a:extLst>
          </p:cNvPr>
          <p:cNvSpPr/>
          <p:nvPr/>
        </p:nvSpPr>
        <p:spPr>
          <a:xfrm>
            <a:off x="475081" y="1744388"/>
            <a:ext cx="3379946" cy="1615827"/>
          </a:xfrm>
          <a:prstGeom prst="rect">
            <a:avLst/>
          </a:prstGeom>
        </p:spPr>
        <p:txBody>
          <a:bodyPr wrap="square">
            <a:spAutoFit/>
          </a:bodyPr>
          <a:lstStyle/>
          <a:p>
            <a:r>
              <a:rPr lang="en-US" sz="1100" i="1" dirty="0">
                <a:solidFill>
                  <a:schemeClr val="bg1"/>
                </a:solidFill>
                <a:latin typeface="Century Gothic" panose="020B0502020202020204" pitchFamily="34" charset="0"/>
                <a:ea typeface="Calibri" panose="020F0502020204030204" pitchFamily="34" charset="0"/>
                <a:cs typeface="Times New Roman" panose="02020603050405020304" pitchFamily="18" charset="0"/>
              </a:rPr>
              <a:t>"It doesn't matter how far you might rise. At some point you are bound to stumble. If you're constantly pushing yourself higher and higher the law of averages predicts that you will at some point fall. And when you do I want you to remember this: There is no such thing as failure. Failure is just life trying to move us in another direction." </a:t>
            </a:r>
            <a:endParaRPr lang="en-US" sz="1100" i="1" dirty="0">
              <a:solidFill>
                <a:schemeClr val="bg1"/>
              </a:solidFill>
              <a:latin typeface="Century Gothic" panose="020B0502020202020204" pitchFamily="34" charset="0"/>
            </a:endParaRPr>
          </a:p>
          <a:p>
            <a:r>
              <a:rPr lang="en-US" sz="1100" i="1" dirty="0">
                <a:solidFill>
                  <a:schemeClr val="bg1"/>
                </a:solidFill>
                <a:latin typeface="Century Gothic" panose="020B0502020202020204" pitchFamily="34" charset="0"/>
              </a:rPr>
              <a:t>– </a:t>
            </a:r>
            <a:r>
              <a:rPr lang="en-US" sz="1100" b="1" i="1" dirty="0">
                <a:solidFill>
                  <a:schemeClr val="bg1"/>
                </a:solidFill>
                <a:latin typeface="Century Gothic" panose="020B0502020202020204" pitchFamily="34" charset="0"/>
              </a:rPr>
              <a:t>Oprah Winfrey</a:t>
            </a:r>
          </a:p>
        </p:txBody>
      </p:sp>
      <p:sp>
        <p:nvSpPr>
          <p:cNvPr id="9" name="Rectangle 8">
            <a:extLst>
              <a:ext uri="{FF2B5EF4-FFF2-40B4-BE49-F238E27FC236}">
                <a16:creationId xmlns:a16="http://schemas.microsoft.com/office/drawing/2014/main" id="{082241F9-E759-C840-E79F-429EDBBCC8BB}"/>
              </a:ext>
            </a:extLst>
          </p:cNvPr>
          <p:cNvSpPr/>
          <p:nvPr/>
        </p:nvSpPr>
        <p:spPr>
          <a:xfrm>
            <a:off x="436901" y="3575830"/>
            <a:ext cx="3743039" cy="769441"/>
          </a:xfrm>
          <a:prstGeom prst="rect">
            <a:avLst/>
          </a:prstGeom>
        </p:spPr>
        <p:txBody>
          <a:bodyPr wrap="square">
            <a:spAutoFit/>
          </a:bodyPr>
          <a:lstStyle/>
          <a:p>
            <a:r>
              <a:rPr lang="en-US" sz="1100" i="1" dirty="0">
                <a:solidFill>
                  <a:schemeClr val="bg1"/>
                </a:solidFill>
                <a:latin typeface="Century Gothic" panose="020B0502020202020204" pitchFamily="34" charset="0"/>
                <a:ea typeface="Calibri" panose="020F0502020204030204" pitchFamily="34" charset="0"/>
                <a:cs typeface="Times New Roman" panose="02020603050405020304" pitchFamily="18" charset="0"/>
              </a:rPr>
              <a:t>“I try to let my decisions be guided not by what I think will succeed or fail, but what I'm going to learn from that process.”</a:t>
            </a:r>
            <a:endParaRPr lang="en-US" sz="1100" i="1" dirty="0">
              <a:solidFill>
                <a:schemeClr val="bg1"/>
              </a:solidFill>
              <a:latin typeface="Century Gothic" panose="020B0502020202020204" pitchFamily="34" charset="0"/>
            </a:endParaRPr>
          </a:p>
          <a:p>
            <a:r>
              <a:rPr lang="en-US" sz="1100" i="1" dirty="0">
                <a:solidFill>
                  <a:schemeClr val="bg1"/>
                </a:solidFill>
                <a:latin typeface="Century Gothic" panose="020B0502020202020204" pitchFamily="34" charset="0"/>
              </a:rPr>
              <a:t>– </a:t>
            </a:r>
            <a:r>
              <a:rPr lang="en-US" sz="1100" b="1" i="1" dirty="0">
                <a:solidFill>
                  <a:schemeClr val="bg1"/>
                </a:solidFill>
                <a:latin typeface="Century Gothic" panose="020B0502020202020204" pitchFamily="34" charset="0"/>
              </a:rPr>
              <a:t>Lin-Manuel Miranda</a:t>
            </a:r>
          </a:p>
        </p:txBody>
      </p:sp>
      <p:sp>
        <p:nvSpPr>
          <p:cNvPr id="10" name="Rectangle 9">
            <a:extLst>
              <a:ext uri="{FF2B5EF4-FFF2-40B4-BE49-F238E27FC236}">
                <a16:creationId xmlns:a16="http://schemas.microsoft.com/office/drawing/2014/main" id="{5B13FA11-8876-BA24-1392-6BA7F6E48332}"/>
              </a:ext>
            </a:extLst>
          </p:cNvPr>
          <p:cNvSpPr/>
          <p:nvPr/>
        </p:nvSpPr>
        <p:spPr>
          <a:xfrm>
            <a:off x="4351076" y="689832"/>
            <a:ext cx="4605887" cy="938719"/>
          </a:xfrm>
          <a:prstGeom prst="rect">
            <a:avLst/>
          </a:prstGeom>
        </p:spPr>
        <p:txBody>
          <a:bodyPr wrap="square">
            <a:spAutoFit/>
          </a:bodyPr>
          <a:lstStyle/>
          <a:p>
            <a:r>
              <a:rPr lang="en-US" sz="1100" i="1" dirty="0">
                <a:solidFill>
                  <a:schemeClr val="bg1"/>
                </a:solidFill>
                <a:latin typeface="Century Gothic" panose="020B0502020202020204" pitchFamily="34" charset="0"/>
                <a:ea typeface="Calibri" panose="020F0502020204030204" pitchFamily="34" charset="0"/>
                <a:cs typeface="Times New Roman" panose="02020603050405020304" pitchFamily="18" charset="0"/>
              </a:rPr>
              <a:t>“I have missed more than 9,000 shots in my career. I have lost almost 300 games. On 26 occasions I have been entrusted to take the game winning shot and I missed. I have failed over and over and over again in my life. And that is why I succeed.” </a:t>
            </a:r>
            <a:endParaRPr lang="en-US" sz="1100" i="1" dirty="0">
              <a:solidFill>
                <a:schemeClr val="bg1"/>
              </a:solidFill>
            </a:endParaRPr>
          </a:p>
          <a:p>
            <a:r>
              <a:rPr lang="en-US" sz="1100" i="1" dirty="0">
                <a:solidFill>
                  <a:schemeClr val="bg1"/>
                </a:solidFill>
                <a:latin typeface="Century Gothic" panose="020B0502020202020204" pitchFamily="34" charset="0"/>
              </a:rPr>
              <a:t>– </a:t>
            </a:r>
            <a:r>
              <a:rPr lang="en-US" sz="1100" b="1" i="1" dirty="0">
                <a:solidFill>
                  <a:schemeClr val="bg1"/>
                </a:solidFill>
                <a:latin typeface="Century Gothic" panose="020B0502020202020204" pitchFamily="34" charset="0"/>
              </a:rPr>
              <a:t>Michael Jordan</a:t>
            </a:r>
          </a:p>
        </p:txBody>
      </p:sp>
      <p:sp>
        <p:nvSpPr>
          <p:cNvPr id="11" name="Rectangle 10">
            <a:extLst>
              <a:ext uri="{FF2B5EF4-FFF2-40B4-BE49-F238E27FC236}">
                <a16:creationId xmlns:a16="http://schemas.microsoft.com/office/drawing/2014/main" id="{65C93DA1-F08D-0D71-198E-35A666FC1DD5}"/>
              </a:ext>
            </a:extLst>
          </p:cNvPr>
          <p:cNvSpPr/>
          <p:nvPr/>
        </p:nvSpPr>
        <p:spPr>
          <a:xfrm>
            <a:off x="4330456" y="1775561"/>
            <a:ext cx="4481035" cy="600164"/>
          </a:xfrm>
          <a:prstGeom prst="rect">
            <a:avLst/>
          </a:prstGeom>
        </p:spPr>
        <p:txBody>
          <a:bodyPr wrap="square">
            <a:spAutoFit/>
          </a:bodyPr>
          <a:lstStyle/>
          <a:p>
            <a:r>
              <a:rPr lang="en-US" sz="1100" i="1" dirty="0">
                <a:solidFill>
                  <a:schemeClr val="bg1"/>
                </a:solidFill>
                <a:latin typeface="Century Gothic" panose="020B0502020202020204" pitchFamily="34" charset="0"/>
                <a:ea typeface="Calibri" panose="020F0502020204030204" pitchFamily="34" charset="0"/>
                <a:cs typeface="Times New Roman" panose="02020603050405020304" pitchFamily="18" charset="0"/>
              </a:rPr>
              <a:t>“Success is most often achieved by those who don’t know that failure is inevitable.”</a:t>
            </a:r>
            <a:endParaRPr lang="en-US" sz="1100" i="1" dirty="0">
              <a:solidFill>
                <a:schemeClr val="bg1"/>
              </a:solidFill>
            </a:endParaRPr>
          </a:p>
          <a:p>
            <a:r>
              <a:rPr lang="en-US" sz="1100" i="1" dirty="0">
                <a:solidFill>
                  <a:schemeClr val="bg1"/>
                </a:solidFill>
                <a:latin typeface="Century Gothic" panose="020B0502020202020204" pitchFamily="34" charset="0"/>
              </a:rPr>
              <a:t>– </a:t>
            </a:r>
            <a:r>
              <a:rPr lang="en-US" sz="1100" b="1" i="1" dirty="0">
                <a:solidFill>
                  <a:schemeClr val="bg1"/>
                </a:solidFill>
                <a:latin typeface="Century Gothic" panose="020B0502020202020204" pitchFamily="34" charset="0"/>
              </a:rPr>
              <a:t>Coco Chanel</a:t>
            </a:r>
          </a:p>
        </p:txBody>
      </p:sp>
      <p:sp>
        <p:nvSpPr>
          <p:cNvPr id="12" name="Rectangle 11">
            <a:extLst>
              <a:ext uri="{FF2B5EF4-FFF2-40B4-BE49-F238E27FC236}">
                <a16:creationId xmlns:a16="http://schemas.microsoft.com/office/drawing/2014/main" id="{7E49EDF1-2716-D5AA-E922-227FE1DF917C}"/>
              </a:ext>
            </a:extLst>
          </p:cNvPr>
          <p:cNvSpPr/>
          <p:nvPr/>
        </p:nvSpPr>
        <p:spPr>
          <a:xfrm>
            <a:off x="4346195" y="2583474"/>
            <a:ext cx="4610767" cy="769441"/>
          </a:xfrm>
          <a:prstGeom prst="rect">
            <a:avLst/>
          </a:prstGeom>
        </p:spPr>
        <p:txBody>
          <a:bodyPr wrap="square">
            <a:spAutoFit/>
          </a:bodyPr>
          <a:lstStyle/>
          <a:p>
            <a:r>
              <a:rPr lang="en-US" sz="1100" i="1" dirty="0">
                <a:solidFill>
                  <a:schemeClr val="bg1"/>
                </a:solidFill>
                <a:latin typeface="Century Gothic" panose="020B0502020202020204" pitchFamily="34" charset="0"/>
                <a:ea typeface="Calibri" panose="020F0502020204030204" pitchFamily="34" charset="0"/>
                <a:cs typeface="Times New Roman" panose="02020603050405020304" pitchFamily="18" charset="0"/>
              </a:rPr>
              <a:t>“You know, failure hurts. Any kind of failure stings. If you live in the sting, you will – undoubtedly – fail. My way of getting past the sting is to say no, I’m just not going to let this get me down.”</a:t>
            </a:r>
            <a:r>
              <a:rPr lang="en-US" sz="1100" i="1" dirty="0">
                <a:solidFill>
                  <a:schemeClr val="bg1"/>
                </a:solidFill>
                <a:latin typeface="Century Gothic" panose="020B0502020202020204" pitchFamily="34" charset="0"/>
              </a:rPr>
              <a:t> </a:t>
            </a:r>
            <a:r>
              <a:rPr lang="en-US" sz="1100" i="1" dirty="0">
                <a:solidFill>
                  <a:schemeClr val="bg1"/>
                </a:solidFill>
                <a:latin typeface="Century Gothic" panose="020B0502020202020204" pitchFamily="34" charset="0"/>
                <a:ea typeface="Calibri" panose="020F0502020204030204" pitchFamily="34" charset="0"/>
                <a:cs typeface="Times New Roman" panose="02020603050405020304" pitchFamily="18" charset="0"/>
              </a:rPr>
              <a:t> </a:t>
            </a:r>
          </a:p>
          <a:p>
            <a:r>
              <a:rPr lang="en-US" sz="1100" i="1" dirty="0">
                <a:solidFill>
                  <a:schemeClr val="bg1"/>
                </a:solidFill>
                <a:latin typeface="Century Gothic" panose="020B0502020202020204" pitchFamily="34" charset="0"/>
              </a:rPr>
              <a:t>– </a:t>
            </a:r>
            <a:r>
              <a:rPr lang="en-US" sz="1100" b="1" i="1" dirty="0">
                <a:solidFill>
                  <a:schemeClr val="bg1"/>
                </a:solidFill>
                <a:latin typeface="Century Gothic" panose="020B0502020202020204" pitchFamily="34" charset="0"/>
              </a:rPr>
              <a:t>Sonia Sotomayor</a:t>
            </a:r>
          </a:p>
        </p:txBody>
      </p:sp>
      <p:sp>
        <p:nvSpPr>
          <p:cNvPr id="13" name="Rectangle 12">
            <a:extLst>
              <a:ext uri="{FF2B5EF4-FFF2-40B4-BE49-F238E27FC236}">
                <a16:creationId xmlns:a16="http://schemas.microsoft.com/office/drawing/2014/main" id="{6740D386-7F4D-225F-9D9E-980BDDA1AE67}"/>
              </a:ext>
            </a:extLst>
          </p:cNvPr>
          <p:cNvSpPr/>
          <p:nvPr/>
        </p:nvSpPr>
        <p:spPr>
          <a:xfrm>
            <a:off x="4337656" y="3558498"/>
            <a:ext cx="4390708" cy="769441"/>
          </a:xfrm>
          <a:prstGeom prst="rect">
            <a:avLst/>
          </a:prstGeom>
        </p:spPr>
        <p:txBody>
          <a:bodyPr wrap="square">
            <a:spAutoFit/>
          </a:bodyPr>
          <a:lstStyle/>
          <a:p>
            <a:r>
              <a:rPr lang="en-US" sz="1100" i="1" dirty="0">
                <a:solidFill>
                  <a:schemeClr val="bg1"/>
                </a:solidFill>
                <a:latin typeface="Century Gothic" panose="020B0502020202020204" pitchFamily="34" charset="0"/>
              </a:rPr>
              <a:t>“It is impossible to live without failing at something unless you live so cautiously that you might as well not have lived at all in which case you have failed by default.”</a:t>
            </a:r>
            <a:r>
              <a:rPr lang="en-US" sz="1100" i="1" dirty="0">
                <a:solidFill>
                  <a:schemeClr val="bg1"/>
                </a:solidFill>
                <a:latin typeface="Century Gothic" panose="020B0502020202020204" pitchFamily="34" charset="0"/>
                <a:ea typeface="Calibri" panose="020F0502020204030204" pitchFamily="34" charset="0"/>
                <a:cs typeface="Times New Roman" panose="02020603050405020304" pitchFamily="18" charset="0"/>
              </a:rPr>
              <a:t> </a:t>
            </a:r>
          </a:p>
          <a:p>
            <a:r>
              <a:rPr lang="en-US" sz="1100" i="1" dirty="0">
                <a:solidFill>
                  <a:schemeClr val="bg1"/>
                </a:solidFill>
                <a:latin typeface="Century Gothic" panose="020B0502020202020204" pitchFamily="34" charset="0"/>
              </a:rPr>
              <a:t>– </a:t>
            </a:r>
            <a:r>
              <a:rPr lang="en-US" sz="1100" b="1" i="1" dirty="0">
                <a:solidFill>
                  <a:schemeClr val="bg1"/>
                </a:solidFill>
                <a:latin typeface="Century Gothic" panose="020B0502020202020204" pitchFamily="34" charset="0"/>
              </a:rPr>
              <a:t>J.K. Rowling</a:t>
            </a:r>
          </a:p>
        </p:txBody>
      </p:sp>
    </p:spTree>
    <p:extLst>
      <p:ext uri="{BB962C8B-B14F-4D97-AF65-F5344CB8AC3E}">
        <p14:creationId xmlns:p14="http://schemas.microsoft.com/office/powerpoint/2010/main" val="35971221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06210A4-3CD9-9515-3C94-7174E7A27E8F}"/>
              </a:ext>
            </a:extLst>
          </p:cNvPr>
          <p:cNvSpPr>
            <a:spLocks noGrp="1"/>
          </p:cNvSpPr>
          <p:nvPr>
            <p:ph type="sldNum" sz="quarter" idx="12"/>
          </p:nvPr>
        </p:nvSpPr>
        <p:spPr/>
        <p:txBody>
          <a:bodyPr/>
          <a:lstStyle/>
          <a:p>
            <a:fld id="{FAE1117A-9B3B-2C4E-BCD5-1436D0728346}" type="slidenum">
              <a:rPr lang="en-US" smtClean="0"/>
              <a:t>14</a:t>
            </a:fld>
            <a:endParaRPr lang="en-US"/>
          </a:p>
        </p:txBody>
      </p:sp>
      <p:sp>
        <p:nvSpPr>
          <p:cNvPr id="3" name="Text Placeholder 2">
            <a:extLst>
              <a:ext uri="{FF2B5EF4-FFF2-40B4-BE49-F238E27FC236}">
                <a16:creationId xmlns:a16="http://schemas.microsoft.com/office/drawing/2014/main" id="{ADA563C6-1020-0DE3-E6DB-7126313C91DF}"/>
              </a:ext>
            </a:extLst>
          </p:cNvPr>
          <p:cNvSpPr>
            <a:spLocks noGrp="1"/>
          </p:cNvSpPr>
          <p:nvPr>
            <p:ph type="body" sz="quarter" idx="13"/>
          </p:nvPr>
        </p:nvSpPr>
        <p:spPr>
          <a:xfrm>
            <a:off x="1266822" y="395778"/>
            <a:ext cx="3129329" cy="243620"/>
          </a:xfrm>
        </p:spPr>
        <p:txBody>
          <a:bodyPr/>
          <a:lstStyle/>
          <a:p>
            <a:r>
              <a:rPr lang="en-US" dirty="0"/>
              <a:t>LESSONS LEARNED</a:t>
            </a:r>
          </a:p>
        </p:txBody>
      </p:sp>
      <p:pic>
        <p:nvPicPr>
          <p:cNvPr id="5" name="Picture 4">
            <a:extLst>
              <a:ext uri="{FF2B5EF4-FFF2-40B4-BE49-F238E27FC236}">
                <a16:creationId xmlns:a16="http://schemas.microsoft.com/office/drawing/2014/main" id="{7409DE9F-70EE-A253-DC57-375103561CB6}"/>
              </a:ext>
            </a:extLst>
          </p:cNvPr>
          <p:cNvPicPr>
            <a:picLocks noChangeAspect="1"/>
          </p:cNvPicPr>
          <p:nvPr/>
        </p:nvPicPr>
        <p:blipFill>
          <a:blip r:embed="rId2"/>
          <a:stretch>
            <a:fillRect/>
          </a:stretch>
        </p:blipFill>
        <p:spPr>
          <a:xfrm>
            <a:off x="4572000" y="801493"/>
            <a:ext cx="3946229" cy="3946229"/>
          </a:xfrm>
          <a:prstGeom prst="ellipse">
            <a:avLst/>
          </a:prstGeom>
          <a:ln w="57150" cmpd="thinThick">
            <a:noFill/>
            <a:prstDash val="sysDash"/>
          </a:ln>
        </p:spPr>
      </p:pic>
      <p:sp>
        <p:nvSpPr>
          <p:cNvPr id="6" name="Rectangle 5">
            <a:extLst>
              <a:ext uri="{FF2B5EF4-FFF2-40B4-BE49-F238E27FC236}">
                <a16:creationId xmlns:a16="http://schemas.microsoft.com/office/drawing/2014/main" id="{BC99E3AE-6FE4-F1D6-071A-2FB689D8BE40}"/>
              </a:ext>
            </a:extLst>
          </p:cNvPr>
          <p:cNvSpPr/>
          <p:nvPr/>
        </p:nvSpPr>
        <p:spPr>
          <a:xfrm>
            <a:off x="538010" y="2244097"/>
            <a:ext cx="3657600" cy="830997"/>
          </a:xfrm>
          <a:prstGeom prst="rect">
            <a:avLst/>
          </a:prstGeom>
        </p:spPr>
        <p:txBody>
          <a:bodyPr wrap="square">
            <a:spAutoFit/>
          </a:bodyPr>
          <a:lstStyle/>
          <a:p>
            <a:r>
              <a:rPr lang="en-US" sz="1600" b="1" dirty="0">
                <a:solidFill>
                  <a:schemeClr val="bg1"/>
                </a:solidFill>
                <a:latin typeface="Century Gothic" panose="020B0502020202020204" pitchFamily="34" charset="0"/>
                <a:ea typeface="Calibri" panose="020F0502020204030204" pitchFamily="34" charset="0"/>
                <a:cs typeface="Times New Roman" panose="02020603050405020304" pitchFamily="18" charset="0"/>
              </a:rPr>
              <a:t>Write down one thing you have learned </a:t>
            </a:r>
            <a:r>
              <a:rPr lang="en-US" sz="1600" b="1" u="sng" dirty="0">
                <a:solidFill>
                  <a:schemeClr val="bg1"/>
                </a:solidFill>
                <a:latin typeface="Century Gothic" panose="020B0502020202020204" pitchFamily="34" charset="0"/>
                <a:ea typeface="Calibri" panose="020F0502020204030204" pitchFamily="34" charset="0"/>
                <a:cs typeface="Times New Roman" panose="02020603050405020304" pitchFamily="18" charset="0"/>
              </a:rPr>
              <a:t>or</a:t>
            </a:r>
            <a:r>
              <a:rPr lang="en-US" sz="1600" b="1" dirty="0">
                <a:solidFill>
                  <a:schemeClr val="bg1"/>
                </a:solidFill>
                <a:latin typeface="Century Gothic" panose="020B0502020202020204" pitchFamily="34" charset="0"/>
                <a:ea typeface="Calibri" panose="020F0502020204030204" pitchFamily="34" charset="0"/>
                <a:cs typeface="Times New Roman" panose="02020603050405020304" pitchFamily="18" charset="0"/>
              </a:rPr>
              <a:t> one insight you have gained about failure today.</a:t>
            </a:r>
            <a:endParaRPr lang="en-US" sz="1600" b="1"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9243788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06210A4-3CD9-9515-3C94-7174E7A27E8F}"/>
              </a:ext>
            </a:extLst>
          </p:cNvPr>
          <p:cNvSpPr>
            <a:spLocks noGrp="1"/>
          </p:cNvSpPr>
          <p:nvPr>
            <p:ph type="sldNum" sz="quarter" idx="12"/>
          </p:nvPr>
        </p:nvSpPr>
        <p:spPr/>
        <p:txBody>
          <a:bodyPr/>
          <a:lstStyle/>
          <a:p>
            <a:fld id="{FAE1117A-9B3B-2C4E-BCD5-1436D0728346}" type="slidenum">
              <a:rPr lang="en-US" smtClean="0"/>
              <a:t>15</a:t>
            </a:fld>
            <a:endParaRPr lang="en-US"/>
          </a:p>
        </p:txBody>
      </p:sp>
      <p:sp>
        <p:nvSpPr>
          <p:cNvPr id="3" name="Text Placeholder 2">
            <a:extLst>
              <a:ext uri="{FF2B5EF4-FFF2-40B4-BE49-F238E27FC236}">
                <a16:creationId xmlns:a16="http://schemas.microsoft.com/office/drawing/2014/main" id="{ADA563C6-1020-0DE3-E6DB-7126313C91DF}"/>
              </a:ext>
            </a:extLst>
          </p:cNvPr>
          <p:cNvSpPr>
            <a:spLocks noGrp="1"/>
          </p:cNvSpPr>
          <p:nvPr>
            <p:ph type="body" sz="quarter" idx="13"/>
          </p:nvPr>
        </p:nvSpPr>
        <p:spPr>
          <a:xfrm>
            <a:off x="1266822" y="395778"/>
            <a:ext cx="3129329" cy="243620"/>
          </a:xfrm>
        </p:spPr>
        <p:txBody>
          <a:bodyPr/>
          <a:lstStyle/>
          <a:p>
            <a:r>
              <a:rPr lang="en-US" dirty="0"/>
              <a:t>LESSONS LEARNED</a:t>
            </a:r>
          </a:p>
        </p:txBody>
      </p:sp>
      <p:pic>
        <p:nvPicPr>
          <p:cNvPr id="4" name="Picture 3">
            <a:hlinkClick r:id="rId2"/>
            <a:extLst>
              <a:ext uri="{FF2B5EF4-FFF2-40B4-BE49-F238E27FC236}">
                <a16:creationId xmlns:a16="http://schemas.microsoft.com/office/drawing/2014/main" id="{D0650106-0756-DD90-04FB-2B711AFC7B7B}"/>
              </a:ext>
            </a:extLst>
          </p:cNvPr>
          <p:cNvPicPr>
            <a:picLocks noChangeAspect="1"/>
          </p:cNvPicPr>
          <p:nvPr/>
        </p:nvPicPr>
        <p:blipFill>
          <a:blip r:embed="rId3"/>
          <a:stretch>
            <a:fillRect/>
          </a:stretch>
        </p:blipFill>
        <p:spPr>
          <a:xfrm>
            <a:off x="0" y="0"/>
            <a:ext cx="9144000" cy="5256252"/>
          </a:xfrm>
          <a:prstGeom prst="rect">
            <a:avLst/>
          </a:prstGeom>
        </p:spPr>
      </p:pic>
    </p:spTree>
    <p:extLst>
      <p:ext uri="{BB962C8B-B14F-4D97-AF65-F5344CB8AC3E}">
        <p14:creationId xmlns:p14="http://schemas.microsoft.com/office/powerpoint/2010/main" val="2344821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8797A17-4A5A-FECF-7443-A372A1D15816}"/>
              </a:ext>
            </a:extLst>
          </p:cNvPr>
          <p:cNvSpPr>
            <a:spLocks noGrp="1"/>
          </p:cNvSpPr>
          <p:nvPr>
            <p:ph type="sldNum" sz="quarter" idx="12"/>
          </p:nvPr>
        </p:nvSpPr>
        <p:spPr/>
        <p:txBody>
          <a:bodyPr/>
          <a:lstStyle/>
          <a:p>
            <a:fld id="{FAE1117A-9B3B-2C4E-BCD5-1436D0728346}" type="slidenum">
              <a:rPr lang="en-US" smtClean="0"/>
              <a:t>16</a:t>
            </a:fld>
            <a:endParaRPr lang="en-US"/>
          </a:p>
        </p:txBody>
      </p:sp>
      <p:sp>
        <p:nvSpPr>
          <p:cNvPr id="3" name="Text Placeholder 2">
            <a:extLst>
              <a:ext uri="{FF2B5EF4-FFF2-40B4-BE49-F238E27FC236}">
                <a16:creationId xmlns:a16="http://schemas.microsoft.com/office/drawing/2014/main" id="{F037C3C1-1423-5219-DE59-93CC2F6F983C}"/>
              </a:ext>
            </a:extLst>
          </p:cNvPr>
          <p:cNvSpPr>
            <a:spLocks noGrp="1"/>
          </p:cNvSpPr>
          <p:nvPr>
            <p:ph type="body" sz="quarter" idx="13"/>
          </p:nvPr>
        </p:nvSpPr>
        <p:spPr>
          <a:xfrm>
            <a:off x="1266823" y="395778"/>
            <a:ext cx="3129329" cy="243620"/>
          </a:xfrm>
        </p:spPr>
        <p:txBody>
          <a:bodyPr/>
          <a:lstStyle/>
          <a:p>
            <a:r>
              <a:rPr lang="en-US" dirty="0"/>
              <a:t>MAKE IT CONCRETE</a:t>
            </a:r>
          </a:p>
        </p:txBody>
      </p:sp>
      <p:pic>
        <p:nvPicPr>
          <p:cNvPr id="5" name="Picture 4">
            <a:extLst>
              <a:ext uri="{FF2B5EF4-FFF2-40B4-BE49-F238E27FC236}">
                <a16:creationId xmlns:a16="http://schemas.microsoft.com/office/drawing/2014/main" id="{5840D7E3-C662-67A6-2212-DC1AC6E939CA}"/>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4015085" y="1087119"/>
            <a:ext cx="2734298" cy="2969261"/>
          </a:xfrm>
          <a:prstGeom prst="rect">
            <a:avLst/>
          </a:prstGeom>
        </p:spPr>
      </p:pic>
      <p:pic>
        <p:nvPicPr>
          <p:cNvPr id="6" name="Picture 5">
            <a:extLst>
              <a:ext uri="{FF2B5EF4-FFF2-40B4-BE49-F238E27FC236}">
                <a16:creationId xmlns:a16="http://schemas.microsoft.com/office/drawing/2014/main" id="{8A2F8ACE-38B5-660C-E99F-A0DDEB9BF615}"/>
              </a:ext>
            </a:extLst>
          </p:cNvPr>
          <p:cNvPicPr>
            <a:picLocks noChangeAspect="1"/>
          </p:cNvPicPr>
          <p:nvPr/>
        </p:nvPicPr>
        <p:blipFill>
          <a:blip r:embed="rId3"/>
          <a:stretch>
            <a:fillRect/>
          </a:stretch>
        </p:blipFill>
        <p:spPr>
          <a:xfrm>
            <a:off x="6383760" y="1268281"/>
            <a:ext cx="2073400" cy="2792743"/>
          </a:xfrm>
          <a:prstGeom prst="rect">
            <a:avLst/>
          </a:prstGeom>
        </p:spPr>
      </p:pic>
      <p:sp>
        <p:nvSpPr>
          <p:cNvPr id="7" name="Rectangle 6">
            <a:extLst>
              <a:ext uri="{FF2B5EF4-FFF2-40B4-BE49-F238E27FC236}">
                <a16:creationId xmlns:a16="http://schemas.microsoft.com/office/drawing/2014/main" id="{AAB0D814-35A2-06C7-D19B-C1DE132BBE75}"/>
              </a:ext>
            </a:extLst>
          </p:cNvPr>
          <p:cNvSpPr/>
          <p:nvPr/>
        </p:nvSpPr>
        <p:spPr>
          <a:xfrm>
            <a:off x="492040" y="1268281"/>
            <a:ext cx="3628513" cy="2800767"/>
          </a:xfrm>
          <a:prstGeom prst="rect">
            <a:avLst/>
          </a:prstGeom>
        </p:spPr>
        <p:txBody>
          <a:bodyPr wrap="square">
            <a:spAutoFit/>
          </a:bodyPr>
          <a:lstStyle/>
          <a:p>
            <a:pPr marL="514350" lvl="0" indent="-514350">
              <a:buFont typeface="+mj-lt"/>
              <a:buAutoNum type="arabicPeriod"/>
            </a:pPr>
            <a:r>
              <a:rPr lang="en-US" sz="1600" dirty="0">
                <a:solidFill>
                  <a:srgbClr val="004479"/>
                </a:solidFill>
                <a:latin typeface="Century Gothic" panose="020B0502020202020204" pitchFamily="34" charset="0"/>
              </a:rPr>
              <a:t>To create your concrete shape poem, draw the outline of one image or a series of images, that represent the main concept of the video segment.</a:t>
            </a:r>
            <a:br>
              <a:rPr lang="en-US" sz="1600" dirty="0">
                <a:solidFill>
                  <a:srgbClr val="004479"/>
                </a:solidFill>
                <a:latin typeface="Century Gothic" panose="020B0502020202020204" pitchFamily="34" charset="0"/>
              </a:rPr>
            </a:br>
            <a:endParaRPr lang="en-US" sz="1600" dirty="0">
              <a:solidFill>
                <a:srgbClr val="004479"/>
              </a:solidFill>
              <a:latin typeface="Century Gothic" panose="020B0502020202020204" pitchFamily="34" charset="0"/>
            </a:endParaRPr>
          </a:p>
          <a:p>
            <a:pPr marL="514350" indent="-514350">
              <a:buFont typeface="+mj-lt"/>
              <a:buAutoNum type="arabicPeriod"/>
            </a:pPr>
            <a:r>
              <a:rPr lang="en-US" sz="1600" dirty="0">
                <a:solidFill>
                  <a:srgbClr val="004479"/>
                </a:solidFill>
                <a:latin typeface="Century Gothic" panose="020B0502020202020204" pitchFamily="34" charset="0"/>
              </a:rPr>
              <a:t>Fill in the outline of each shape with facts you learned about failure and rejection from watching the video.</a:t>
            </a:r>
            <a:endParaRPr lang="en-US" sz="1200" dirty="0">
              <a:solidFill>
                <a:srgbClr val="004479"/>
              </a:solidFill>
              <a:latin typeface="Century Gothic" panose="020B0502020202020204" pitchFamily="34" charset="0"/>
            </a:endParaRPr>
          </a:p>
        </p:txBody>
      </p:sp>
    </p:spTree>
    <p:extLst>
      <p:ext uri="{BB962C8B-B14F-4D97-AF65-F5344CB8AC3E}">
        <p14:creationId xmlns:p14="http://schemas.microsoft.com/office/powerpoint/2010/main" val="4046426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anim calcmode="lin" valueType="num">
                                      <p:cBhvr additive="base">
                                        <p:cTn id="13"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C1D62D4-09C4-027B-7C1D-0061306481B6}"/>
              </a:ext>
            </a:extLst>
          </p:cNvPr>
          <p:cNvSpPr>
            <a:spLocks noGrp="1"/>
          </p:cNvSpPr>
          <p:nvPr>
            <p:ph type="sldNum" sz="quarter" idx="12"/>
          </p:nvPr>
        </p:nvSpPr>
        <p:spPr/>
        <p:txBody>
          <a:bodyPr/>
          <a:lstStyle/>
          <a:p>
            <a:fld id="{FAE1117A-9B3B-2C4E-BCD5-1436D0728346}" type="slidenum">
              <a:rPr lang="en-US" smtClean="0"/>
              <a:t>17</a:t>
            </a:fld>
            <a:endParaRPr lang="en-US"/>
          </a:p>
        </p:txBody>
      </p:sp>
      <p:sp>
        <p:nvSpPr>
          <p:cNvPr id="3" name="Text Placeholder 2">
            <a:extLst>
              <a:ext uri="{FF2B5EF4-FFF2-40B4-BE49-F238E27FC236}">
                <a16:creationId xmlns:a16="http://schemas.microsoft.com/office/drawing/2014/main" id="{36FA00D1-A88E-5CE8-5AB5-FD002A476B43}"/>
              </a:ext>
            </a:extLst>
          </p:cNvPr>
          <p:cNvSpPr>
            <a:spLocks noGrp="1"/>
          </p:cNvSpPr>
          <p:nvPr>
            <p:ph type="body" sz="quarter" idx="13"/>
          </p:nvPr>
        </p:nvSpPr>
        <p:spPr>
          <a:xfrm>
            <a:off x="1266823" y="395778"/>
            <a:ext cx="5678582" cy="243620"/>
          </a:xfrm>
        </p:spPr>
        <p:txBody>
          <a:bodyPr/>
          <a:lstStyle/>
          <a:p>
            <a:r>
              <a:rPr lang="en-US" dirty="0"/>
              <a:t>THE FAILURE OF SUCCESS AND THE SUCCESS OF FAILURE</a:t>
            </a:r>
          </a:p>
        </p:txBody>
      </p:sp>
      <p:sp>
        <p:nvSpPr>
          <p:cNvPr id="5" name="Rectangle 4">
            <a:extLst>
              <a:ext uri="{FF2B5EF4-FFF2-40B4-BE49-F238E27FC236}">
                <a16:creationId xmlns:a16="http://schemas.microsoft.com/office/drawing/2014/main" id="{2167B14D-1F7C-2CA8-48BC-0A1B13BAA753}"/>
              </a:ext>
            </a:extLst>
          </p:cNvPr>
          <p:cNvSpPr/>
          <p:nvPr/>
        </p:nvSpPr>
        <p:spPr>
          <a:xfrm>
            <a:off x="498762" y="1179836"/>
            <a:ext cx="6660573" cy="3046988"/>
          </a:xfrm>
          <a:prstGeom prst="rect">
            <a:avLst/>
          </a:prstGeom>
        </p:spPr>
        <p:txBody>
          <a:bodyPr wrap="square">
            <a:spAutoFit/>
          </a:bodyPr>
          <a:lstStyle/>
          <a:p>
            <a:pPr marL="457200" indent="-457200">
              <a:buClr>
                <a:srgbClr val="EEBD4A"/>
              </a:buClr>
              <a:buFont typeface="Arial" panose="020B0604020202020204" pitchFamily="34" charset="0"/>
              <a:buChar char="•"/>
            </a:pPr>
            <a:r>
              <a:rPr lang="en-US" sz="1600" dirty="0">
                <a:solidFill>
                  <a:srgbClr val="004479"/>
                </a:solidFill>
                <a:latin typeface="Century Gothic" panose="020B0502020202020204" pitchFamily="34" charset="0"/>
              </a:rPr>
              <a:t>Find a partner.</a:t>
            </a:r>
            <a:br>
              <a:rPr lang="en-US" sz="1600" dirty="0">
                <a:solidFill>
                  <a:srgbClr val="004479"/>
                </a:solidFill>
                <a:latin typeface="Century Gothic" panose="020B0502020202020204" pitchFamily="34" charset="0"/>
              </a:rPr>
            </a:br>
            <a:endParaRPr lang="en-US" sz="1600" dirty="0">
              <a:solidFill>
                <a:srgbClr val="004479"/>
              </a:solidFill>
              <a:latin typeface="Century Gothic" panose="020B0502020202020204" pitchFamily="34" charset="0"/>
            </a:endParaRPr>
          </a:p>
          <a:p>
            <a:pPr marL="457200" indent="-457200">
              <a:buClr>
                <a:srgbClr val="EEBD4A"/>
              </a:buClr>
              <a:buFont typeface="Arial" panose="020B0604020202020204" pitchFamily="34" charset="0"/>
              <a:buChar char="•"/>
            </a:pPr>
            <a:r>
              <a:rPr lang="en-US" sz="1600" dirty="0">
                <a:solidFill>
                  <a:srgbClr val="004479"/>
                </a:solidFill>
                <a:latin typeface="Century Gothic" panose="020B0502020202020204" pitchFamily="34" charset="0"/>
              </a:rPr>
              <a:t>Identify a successful individual you would like to research.</a:t>
            </a:r>
            <a:br>
              <a:rPr lang="en-US" sz="1600" dirty="0">
                <a:solidFill>
                  <a:srgbClr val="004479"/>
                </a:solidFill>
                <a:latin typeface="Century Gothic" panose="020B0502020202020204" pitchFamily="34" charset="0"/>
              </a:rPr>
            </a:br>
            <a:endParaRPr lang="en-US" sz="1600" dirty="0">
              <a:solidFill>
                <a:srgbClr val="004479"/>
              </a:solidFill>
              <a:latin typeface="Century Gothic" panose="020B0502020202020204" pitchFamily="34" charset="0"/>
            </a:endParaRPr>
          </a:p>
          <a:p>
            <a:pPr marL="457200" indent="-457200">
              <a:buClr>
                <a:srgbClr val="EEBD4A"/>
              </a:buClr>
              <a:buFont typeface="Arial" panose="020B0604020202020204" pitchFamily="34" charset="0"/>
              <a:buChar char="•"/>
            </a:pPr>
            <a:r>
              <a:rPr lang="en-US" sz="1600" dirty="0">
                <a:solidFill>
                  <a:srgbClr val="004479"/>
                </a:solidFill>
                <a:latin typeface="Century Gothic" panose="020B0502020202020204" pitchFamily="34" charset="0"/>
              </a:rPr>
              <a:t>Work with your partner to research the individual you chose. </a:t>
            </a:r>
            <a:br>
              <a:rPr lang="en-US" sz="1600" dirty="0">
                <a:solidFill>
                  <a:srgbClr val="004479"/>
                </a:solidFill>
                <a:latin typeface="Century Gothic" panose="020B0502020202020204" pitchFamily="34" charset="0"/>
              </a:rPr>
            </a:br>
            <a:endParaRPr lang="en-US" sz="1600" dirty="0">
              <a:solidFill>
                <a:srgbClr val="004479"/>
              </a:solidFill>
              <a:latin typeface="Century Gothic" panose="020B0502020202020204" pitchFamily="34" charset="0"/>
            </a:endParaRPr>
          </a:p>
          <a:p>
            <a:pPr marL="457200" indent="-457200">
              <a:buClr>
                <a:srgbClr val="EEBD4A"/>
              </a:buClr>
              <a:buFont typeface="Arial" panose="020B0604020202020204" pitchFamily="34" charset="0"/>
              <a:buChar char="•"/>
            </a:pPr>
            <a:r>
              <a:rPr lang="en-US" sz="1600" dirty="0">
                <a:solidFill>
                  <a:srgbClr val="004479"/>
                </a:solidFill>
                <a:latin typeface="Century Gothic" panose="020B0502020202020204" pitchFamily="34" charset="0"/>
              </a:rPr>
              <a:t>Use your research to create a “résumé of failures” for your research subject. Your résumé should include the following:</a:t>
            </a:r>
          </a:p>
          <a:p>
            <a:pPr marL="976313" lvl="2" indent="-457200">
              <a:buClr>
                <a:srgbClr val="EEBD4A"/>
              </a:buClr>
              <a:buFont typeface="Courier New" panose="02070309020205020404" pitchFamily="49" charset="0"/>
              <a:buChar char="o"/>
            </a:pPr>
            <a:r>
              <a:rPr lang="en-US" sz="1600" dirty="0">
                <a:solidFill>
                  <a:srgbClr val="004479"/>
                </a:solidFill>
                <a:latin typeface="Century Gothic" panose="020B0502020202020204" pitchFamily="34" charset="0"/>
              </a:rPr>
              <a:t>Career(s)</a:t>
            </a:r>
          </a:p>
          <a:p>
            <a:pPr marL="976313" indent="-457200">
              <a:buClr>
                <a:srgbClr val="EEBD4A"/>
              </a:buClr>
              <a:buFont typeface="Courier New" panose="02070309020205020404" pitchFamily="49" charset="0"/>
              <a:buChar char="o"/>
            </a:pPr>
            <a:r>
              <a:rPr lang="en-US" sz="1600" dirty="0">
                <a:solidFill>
                  <a:srgbClr val="004479"/>
                </a:solidFill>
                <a:latin typeface="Century Gothic" panose="020B0502020202020204" pitchFamily="34" charset="0"/>
              </a:rPr>
              <a:t>Ways in which your selected individual experienced failure before becoming successful in their career(s)</a:t>
            </a:r>
          </a:p>
          <a:p>
            <a:pPr marL="976313" indent="-457200">
              <a:buClr>
                <a:srgbClr val="EEBD4A"/>
              </a:buClr>
              <a:buFont typeface="Courier New" panose="02070309020205020404" pitchFamily="49" charset="0"/>
              <a:buChar char="o"/>
            </a:pPr>
            <a:r>
              <a:rPr lang="en-US" sz="1600" dirty="0">
                <a:solidFill>
                  <a:srgbClr val="004479"/>
                </a:solidFill>
                <a:latin typeface="Century Gothic" panose="020B0502020202020204" pitchFamily="34" charset="0"/>
              </a:rPr>
              <a:t>Lessons they learned that fueled their future successes</a:t>
            </a:r>
          </a:p>
        </p:txBody>
      </p:sp>
    </p:spTree>
    <p:extLst>
      <p:ext uri="{BB962C8B-B14F-4D97-AF65-F5344CB8AC3E}">
        <p14:creationId xmlns:p14="http://schemas.microsoft.com/office/powerpoint/2010/main" val="552360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 calcmode="lin" valueType="num">
                                      <p:cBhvr additive="base">
                                        <p:cTn id="31"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 calcmode="lin" valueType="num">
                                      <p:cBhvr additive="base">
                                        <p:cTn id="37"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5">
                                            <p:txEl>
                                              <p:pRg st="6" end="6"/>
                                            </p:txEl>
                                          </p:spTgt>
                                        </p:tgtEl>
                                        <p:attrNameLst>
                                          <p:attrName>style.visibility</p:attrName>
                                        </p:attrNameLst>
                                      </p:cBhvr>
                                      <p:to>
                                        <p:strVal val="visible"/>
                                      </p:to>
                                    </p:set>
                                    <p:anim calcmode="lin" valueType="num">
                                      <p:cBhvr additive="base">
                                        <p:cTn id="43"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5">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2635EE5-DEAF-571B-5FC2-FB39BE6CB4E1}"/>
              </a:ext>
            </a:extLst>
          </p:cNvPr>
          <p:cNvSpPr>
            <a:spLocks noGrp="1"/>
          </p:cNvSpPr>
          <p:nvPr>
            <p:ph type="sldNum" sz="quarter" idx="12"/>
          </p:nvPr>
        </p:nvSpPr>
        <p:spPr/>
        <p:txBody>
          <a:bodyPr/>
          <a:lstStyle/>
          <a:p>
            <a:fld id="{FAE1117A-9B3B-2C4E-BCD5-1436D0728346}" type="slidenum">
              <a:rPr lang="en-US" smtClean="0"/>
              <a:t>18</a:t>
            </a:fld>
            <a:endParaRPr lang="en-US"/>
          </a:p>
        </p:txBody>
      </p:sp>
      <p:sp>
        <p:nvSpPr>
          <p:cNvPr id="3" name="Text Placeholder 2">
            <a:extLst>
              <a:ext uri="{FF2B5EF4-FFF2-40B4-BE49-F238E27FC236}">
                <a16:creationId xmlns:a16="http://schemas.microsoft.com/office/drawing/2014/main" id="{3C598C56-935C-27F4-96AF-52498CA0F865}"/>
              </a:ext>
            </a:extLst>
          </p:cNvPr>
          <p:cNvSpPr>
            <a:spLocks noGrp="1"/>
          </p:cNvSpPr>
          <p:nvPr>
            <p:ph type="body" sz="quarter" idx="13"/>
          </p:nvPr>
        </p:nvSpPr>
        <p:spPr>
          <a:xfrm>
            <a:off x="1266823" y="395778"/>
            <a:ext cx="5786158" cy="243620"/>
          </a:xfrm>
        </p:spPr>
        <p:txBody>
          <a:bodyPr/>
          <a:lstStyle/>
          <a:p>
            <a:r>
              <a:rPr lang="en-US" dirty="0"/>
              <a:t>THE FAILURE OF SUCCESS AND THE SUCCESS OF FAILURE</a:t>
            </a:r>
          </a:p>
        </p:txBody>
      </p:sp>
      <p:sp>
        <p:nvSpPr>
          <p:cNvPr id="5" name="Rectangle 4">
            <a:extLst>
              <a:ext uri="{FF2B5EF4-FFF2-40B4-BE49-F238E27FC236}">
                <a16:creationId xmlns:a16="http://schemas.microsoft.com/office/drawing/2014/main" id="{FDBC94B7-10AA-C5DF-AE3D-4C4B0F36D2F7}"/>
              </a:ext>
            </a:extLst>
          </p:cNvPr>
          <p:cNvSpPr/>
          <p:nvPr/>
        </p:nvSpPr>
        <p:spPr>
          <a:xfrm>
            <a:off x="486054" y="821034"/>
            <a:ext cx="3999347" cy="4031873"/>
          </a:xfrm>
          <a:prstGeom prst="rect">
            <a:avLst/>
          </a:prstGeom>
        </p:spPr>
        <p:txBody>
          <a:bodyPr wrap="square">
            <a:spAutoFit/>
          </a:bodyPr>
          <a:lstStyle/>
          <a:p>
            <a:pPr marL="457200" indent="-457200">
              <a:buClr>
                <a:srgbClr val="EEBD4A"/>
              </a:buClr>
              <a:buFont typeface="Arial" panose="020B0604020202020204" pitchFamily="34" charset="0"/>
              <a:buChar char="•"/>
            </a:pPr>
            <a:r>
              <a:rPr lang="en-US" sz="1600" dirty="0">
                <a:solidFill>
                  <a:srgbClr val="004479"/>
                </a:solidFill>
                <a:latin typeface="Century Gothic" panose="020B0502020202020204" pitchFamily="34" charset="0"/>
              </a:rPr>
              <a:t>Think about a member of school personnel you would like to interview about their experiences with failure and success.</a:t>
            </a:r>
            <a:br>
              <a:rPr lang="en-US" sz="1600" dirty="0">
                <a:solidFill>
                  <a:srgbClr val="004479"/>
                </a:solidFill>
                <a:latin typeface="Century Gothic" panose="020B0502020202020204" pitchFamily="34" charset="0"/>
              </a:rPr>
            </a:br>
            <a:endParaRPr lang="en-US" sz="1600" dirty="0">
              <a:solidFill>
                <a:srgbClr val="004479"/>
              </a:solidFill>
              <a:latin typeface="Century Gothic" panose="020B0502020202020204" pitchFamily="34" charset="0"/>
            </a:endParaRPr>
          </a:p>
          <a:p>
            <a:pPr marL="457200" indent="-457200">
              <a:buClr>
                <a:srgbClr val="EEBD4A"/>
              </a:buClr>
              <a:buFont typeface="Arial" panose="020B0604020202020204" pitchFamily="34" charset="0"/>
              <a:buChar char="•"/>
            </a:pPr>
            <a:r>
              <a:rPr lang="en-US" sz="1600" dirty="0">
                <a:solidFill>
                  <a:srgbClr val="004479"/>
                </a:solidFill>
                <a:latin typeface="Century Gothic" panose="020B0502020202020204" pitchFamily="34" charset="0"/>
              </a:rPr>
              <a:t>Work with the teacher to develop a list of 3-5 interview questions.</a:t>
            </a:r>
            <a:br>
              <a:rPr lang="en-US" sz="1600" dirty="0">
                <a:solidFill>
                  <a:srgbClr val="004479"/>
                </a:solidFill>
                <a:latin typeface="Century Gothic" panose="020B0502020202020204" pitchFamily="34" charset="0"/>
              </a:rPr>
            </a:br>
            <a:endParaRPr lang="en-US" sz="1600" dirty="0">
              <a:solidFill>
                <a:srgbClr val="004479"/>
              </a:solidFill>
              <a:latin typeface="Century Gothic" panose="020B0502020202020204" pitchFamily="34" charset="0"/>
            </a:endParaRPr>
          </a:p>
          <a:p>
            <a:pPr marL="457200" indent="-457200">
              <a:buClr>
                <a:srgbClr val="EEBD4A"/>
              </a:buClr>
              <a:buFont typeface="Arial" panose="020B0604020202020204" pitchFamily="34" charset="0"/>
              <a:buChar char="•"/>
            </a:pPr>
            <a:r>
              <a:rPr lang="en-US" sz="1600" dirty="0">
                <a:solidFill>
                  <a:srgbClr val="004479"/>
                </a:solidFill>
                <a:latin typeface="Century Gothic" panose="020B0502020202020204" pitchFamily="34" charset="0"/>
              </a:rPr>
              <a:t>Form a small group of 3-4 people who are interested in interviewing the same individual. </a:t>
            </a:r>
            <a:br>
              <a:rPr lang="en-US" sz="1600" dirty="0">
                <a:solidFill>
                  <a:srgbClr val="004479"/>
                </a:solidFill>
                <a:latin typeface="Century Gothic" panose="020B0502020202020204" pitchFamily="34" charset="0"/>
              </a:rPr>
            </a:br>
            <a:endParaRPr lang="en-US" sz="1600" dirty="0">
              <a:solidFill>
                <a:srgbClr val="004479"/>
              </a:solidFill>
              <a:latin typeface="Century Gothic" panose="020B0502020202020204" pitchFamily="34" charset="0"/>
            </a:endParaRPr>
          </a:p>
          <a:p>
            <a:pPr marL="457200" indent="-457200">
              <a:buClr>
                <a:srgbClr val="EEBD4A"/>
              </a:buClr>
              <a:buFont typeface="Arial" panose="020B0604020202020204" pitchFamily="34" charset="0"/>
              <a:buChar char="•"/>
            </a:pPr>
            <a:r>
              <a:rPr lang="en-US" sz="1600" dirty="0">
                <a:solidFill>
                  <a:srgbClr val="004479"/>
                </a:solidFill>
                <a:latin typeface="Century Gothic" panose="020B0502020202020204" pitchFamily="34" charset="0"/>
              </a:rPr>
              <a:t>Using the interview questions we created as a class, work with your small group to interview your selected individual.</a:t>
            </a:r>
          </a:p>
        </p:txBody>
      </p:sp>
      <p:pic>
        <p:nvPicPr>
          <p:cNvPr id="6" name="Picture 5">
            <a:extLst>
              <a:ext uri="{FF2B5EF4-FFF2-40B4-BE49-F238E27FC236}">
                <a16:creationId xmlns:a16="http://schemas.microsoft.com/office/drawing/2014/main" id="{B98EDFD3-7D0B-A425-82B8-1BAD65422FFF}"/>
              </a:ext>
            </a:extLst>
          </p:cNvPr>
          <p:cNvPicPr>
            <a:picLocks noChangeAspect="1"/>
          </p:cNvPicPr>
          <p:nvPr/>
        </p:nvPicPr>
        <p:blipFill>
          <a:blip r:embed="rId2"/>
          <a:stretch>
            <a:fillRect/>
          </a:stretch>
        </p:blipFill>
        <p:spPr>
          <a:xfrm>
            <a:off x="4572000" y="821034"/>
            <a:ext cx="3946229" cy="3946229"/>
          </a:xfrm>
          <a:prstGeom prst="ellipse">
            <a:avLst/>
          </a:prstGeom>
          <a:ln w="57150" cmpd="thinThick">
            <a:noFill/>
            <a:prstDash val="sysDash"/>
          </a:ln>
        </p:spPr>
      </p:pic>
    </p:spTree>
    <p:extLst>
      <p:ext uri="{BB962C8B-B14F-4D97-AF65-F5344CB8AC3E}">
        <p14:creationId xmlns:p14="http://schemas.microsoft.com/office/powerpoint/2010/main" val="2761157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8532B3A-1F01-874F-0BAC-A8A46B46CFF3}"/>
              </a:ext>
            </a:extLst>
          </p:cNvPr>
          <p:cNvSpPr>
            <a:spLocks noGrp="1"/>
          </p:cNvSpPr>
          <p:nvPr>
            <p:ph type="sldNum" sz="quarter" idx="12"/>
          </p:nvPr>
        </p:nvSpPr>
        <p:spPr/>
        <p:txBody>
          <a:bodyPr/>
          <a:lstStyle/>
          <a:p>
            <a:fld id="{FAE1117A-9B3B-2C4E-BCD5-1436D0728346}" type="slidenum">
              <a:rPr lang="en-US" smtClean="0"/>
              <a:t>1</a:t>
            </a:fld>
            <a:endParaRPr lang="en-US"/>
          </a:p>
        </p:txBody>
      </p:sp>
      <p:sp>
        <p:nvSpPr>
          <p:cNvPr id="3" name="Text Placeholder 2">
            <a:extLst>
              <a:ext uri="{FF2B5EF4-FFF2-40B4-BE49-F238E27FC236}">
                <a16:creationId xmlns:a16="http://schemas.microsoft.com/office/drawing/2014/main" id="{2ECD53EE-9C7A-1297-0EE3-2B192CB67C0E}"/>
              </a:ext>
            </a:extLst>
          </p:cNvPr>
          <p:cNvSpPr>
            <a:spLocks noGrp="1"/>
          </p:cNvSpPr>
          <p:nvPr>
            <p:ph type="body" sz="quarter" idx="13"/>
          </p:nvPr>
        </p:nvSpPr>
        <p:spPr>
          <a:xfrm>
            <a:off x="1266822" y="395778"/>
            <a:ext cx="3129329" cy="243620"/>
          </a:xfrm>
        </p:spPr>
        <p:txBody>
          <a:bodyPr/>
          <a:lstStyle/>
          <a:p>
            <a:r>
              <a:rPr lang="en-US" dirty="0"/>
              <a:t>WHAT IS FAILURE?</a:t>
            </a:r>
          </a:p>
        </p:txBody>
      </p:sp>
      <p:sp>
        <p:nvSpPr>
          <p:cNvPr id="5" name="TextBox 4">
            <a:extLst>
              <a:ext uri="{FF2B5EF4-FFF2-40B4-BE49-F238E27FC236}">
                <a16:creationId xmlns:a16="http://schemas.microsoft.com/office/drawing/2014/main" id="{E958B734-2CCC-CE11-08E3-FCC23DAE5D78}"/>
              </a:ext>
            </a:extLst>
          </p:cNvPr>
          <p:cNvSpPr txBox="1"/>
          <p:nvPr/>
        </p:nvSpPr>
        <p:spPr>
          <a:xfrm>
            <a:off x="-436855" y="1203950"/>
            <a:ext cx="184731" cy="307777"/>
          </a:xfrm>
          <a:prstGeom prst="rect">
            <a:avLst/>
          </a:prstGeom>
          <a:noFill/>
        </p:spPr>
        <p:txBody>
          <a:bodyPr wrap="none" rtlCol="0">
            <a:spAutoFit/>
          </a:bodyPr>
          <a:lstStyle/>
          <a:p>
            <a:endParaRPr lang="de-DE" dirty="0"/>
          </a:p>
        </p:txBody>
      </p:sp>
      <p:pic>
        <p:nvPicPr>
          <p:cNvPr id="6" name="Picture 5">
            <a:extLst>
              <a:ext uri="{FF2B5EF4-FFF2-40B4-BE49-F238E27FC236}">
                <a16:creationId xmlns:a16="http://schemas.microsoft.com/office/drawing/2014/main" id="{44ED9FB6-1F97-6AB5-B83D-D4601CA396AE}"/>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4572000" y="452810"/>
            <a:ext cx="4294912" cy="4294912"/>
          </a:xfrm>
          <a:prstGeom prst="ellipse">
            <a:avLst/>
          </a:prstGeom>
          <a:ln w="57150" cmpd="thinThick">
            <a:noFill/>
            <a:prstDash val="sysDash"/>
          </a:ln>
        </p:spPr>
      </p:pic>
      <p:sp>
        <p:nvSpPr>
          <p:cNvPr id="7" name="Rectangle 6">
            <a:extLst>
              <a:ext uri="{FF2B5EF4-FFF2-40B4-BE49-F238E27FC236}">
                <a16:creationId xmlns:a16="http://schemas.microsoft.com/office/drawing/2014/main" id="{DFA586C7-1D66-98F9-F176-45ED1B39DD28}"/>
              </a:ext>
            </a:extLst>
          </p:cNvPr>
          <p:cNvSpPr/>
          <p:nvPr/>
        </p:nvSpPr>
        <p:spPr>
          <a:xfrm>
            <a:off x="73891" y="1389737"/>
            <a:ext cx="4415158" cy="2554545"/>
          </a:xfrm>
          <a:prstGeom prst="rect">
            <a:avLst/>
          </a:prstGeom>
        </p:spPr>
        <p:txBody>
          <a:bodyPr wrap="square">
            <a:spAutoFit/>
          </a:bodyPr>
          <a:lstStyle/>
          <a:p>
            <a:pPr marL="1076325" indent="-561975">
              <a:buClr>
                <a:srgbClr val="EEBD4A"/>
              </a:buClr>
              <a:buFont typeface="Arial" panose="020B0604020202020204" pitchFamily="34" charset="0"/>
              <a:buChar char="•"/>
            </a:pPr>
            <a:r>
              <a:rPr lang="en-US" sz="1600" dirty="0">
                <a:solidFill>
                  <a:srgbClr val="004479"/>
                </a:solidFill>
                <a:latin typeface="Century Gothic" panose="020B0502020202020204" pitchFamily="34" charset="0"/>
              </a:rPr>
              <a:t>What does it mean? </a:t>
            </a:r>
          </a:p>
          <a:p>
            <a:pPr marL="1076325" indent="-561975">
              <a:buClr>
                <a:srgbClr val="EEBD4A"/>
              </a:buClr>
              <a:buFont typeface="Arial" panose="020B0604020202020204" pitchFamily="34" charset="0"/>
              <a:buChar char="•"/>
            </a:pPr>
            <a:endParaRPr lang="en-US" sz="1600" dirty="0">
              <a:solidFill>
                <a:srgbClr val="004479"/>
              </a:solidFill>
              <a:latin typeface="Century Gothic" panose="020B0502020202020204" pitchFamily="34" charset="0"/>
            </a:endParaRPr>
          </a:p>
          <a:p>
            <a:pPr marL="1076325" indent="-561975">
              <a:buClr>
                <a:srgbClr val="EEBD4A"/>
              </a:buClr>
              <a:buFont typeface="Arial" panose="020B0604020202020204" pitchFamily="34" charset="0"/>
              <a:buChar char="•"/>
            </a:pPr>
            <a:r>
              <a:rPr lang="en-US" sz="1600" dirty="0">
                <a:solidFill>
                  <a:srgbClr val="004479"/>
                </a:solidFill>
                <a:latin typeface="Century Gothic" panose="020B0502020202020204" pitchFamily="34" charset="0"/>
              </a:rPr>
              <a:t>What does it look like?</a:t>
            </a:r>
          </a:p>
          <a:p>
            <a:pPr marL="1076325" indent="-561975">
              <a:buClr>
                <a:srgbClr val="EEBD4A"/>
              </a:buClr>
              <a:buFont typeface="Arial" panose="020B0604020202020204" pitchFamily="34" charset="0"/>
              <a:buChar char="•"/>
            </a:pPr>
            <a:endParaRPr lang="en-US" sz="1600" dirty="0">
              <a:solidFill>
                <a:srgbClr val="004479"/>
              </a:solidFill>
              <a:latin typeface="Century Gothic" panose="020B0502020202020204" pitchFamily="34" charset="0"/>
            </a:endParaRPr>
          </a:p>
          <a:p>
            <a:pPr marL="1076325" indent="-561975">
              <a:buClr>
                <a:srgbClr val="EEBD4A"/>
              </a:buClr>
              <a:buFont typeface="Arial" panose="020B0604020202020204" pitchFamily="34" charset="0"/>
              <a:buChar char="•"/>
            </a:pPr>
            <a:r>
              <a:rPr lang="en-US" sz="1600" dirty="0">
                <a:solidFill>
                  <a:srgbClr val="004479"/>
                </a:solidFill>
                <a:latin typeface="Century Gothic" panose="020B0502020202020204" pitchFamily="34" charset="0"/>
              </a:rPr>
              <a:t>What does it feel like?</a:t>
            </a:r>
          </a:p>
          <a:p>
            <a:pPr marL="1076325" indent="-561975">
              <a:buClr>
                <a:srgbClr val="EEBD4A"/>
              </a:buClr>
              <a:buFont typeface="Arial" panose="020B0604020202020204" pitchFamily="34" charset="0"/>
              <a:buChar char="•"/>
            </a:pPr>
            <a:endParaRPr lang="en-US" sz="1600" dirty="0">
              <a:solidFill>
                <a:srgbClr val="004479"/>
              </a:solidFill>
              <a:latin typeface="Century Gothic" panose="020B0502020202020204" pitchFamily="34" charset="0"/>
            </a:endParaRPr>
          </a:p>
          <a:p>
            <a:pPr marL="1076325" indent="-561975">
              <a:buClr>
                <a:srgbClr val="EEBD4A"/>
              </a:buClr>
              <a:buFont typeface="Arial" panose="020B0604020202020204" pitchFamily="34" charset="0"/>
              <a:buChar char="•"/>
            </a:pPr>
            <a:r>
              <a:rPr lang="en-US" sz="1600" dirty="0">
                <a:solidFill>
                  <a:srgbClr val="004479"/>
                </a:solidFill>
                <a:latin typeface="Century Gothic" panose="020B0502020202020204" pitchFamily="34" charset="0"/>
              </a:rPr>
              <a:t>How does it affect us?</a:t>
            </a:r>
          </a:p>
          <a:p>
            <a:pPr marL="1076325" indent="-561975">
              <a:buClr>
                <a:srgbClr val="EEBD4A"/>
              </a:buClr>
              <a:buFont typeface="Arial" panose="020B0604020202020204" pitchFamily="34" charset="0"/>
              <a:buChar char="•"/>
            </a:pPr>
            <a:endParaRPr lang="en-US" sz="1600" dirty="0">
              <a:solidFill>
                <a:srgbClr val="004479"/>
              </a:solidFill>
              <a:latin typeface="Century Gothic" panose="020B0502020202020204" pitchFamily="34" charset="0"/>
            </a:endParaRPr>
          </a:p>
          <a:p>
            <a:pPr marL="1076325" indent="-561975">
              <a:buClr>
                <a:srgbClr val="EEBD4A"/>
              </a:buClr>
              <a:buFont typeface="Arial" panose="020B0604020202020204" pitchFamily="34" charset="0"/>
              <a:buChar char="•"/>
            </a:pPr>
            <a:r>
              <a:rPr lang="en-US" sz="1600" dirty="0">
                <a:solidFill>
                  <a:srgbClr val="004479"/>
                </a:solidFill>
                <a:latin typeface="Century Gothic" panose="020B0502020202020204" pitchFamily="34" charset="0"/>
              </a:rPr>
              <a:t>Why do we fear it?</a:t>
            </a:r>
          </a:p>
          <a:p>
            <a:pPr marL="1076325" indent="-561975"/>
            <a:endParaRPr lang="en-US" sz="1600" dirty="0">
              <a:solidFill>
                <a:srgbClr val="004479"/>
              </a:solidFill>
              <a:latin typeface="Century Gothic" panose="020B0502020202020204" pitchFamily="34" charset="0"/>
            </a:endParaRPr>
          </a:p>
        </p:txBody>
      </p:sp>
    </p:spTree>
    <p:extLst>
      <p:ext uri="{BB962C8B-B14F-4D97-AF65-F5344CB8AC3E}">
        <p14:creationId xmlns:p14="http://schemas.microsoft.com/office/powerpoint/2010/main" val="1429412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anim calcmode="lin" valueType="num">
                                      <p:cBhvr additive="base">
                                        <p:cTn id="13"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anim calcmode="lin" valueType="num">
                                      <p:cBhvr additive="base">
                                        <p:cTn id="19"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
                                            <p:txEl>
                                              <p:pRg st="6" end="6"/>
                                            </p:txEl>
                                          </p:spTgt>
                                        </p:tgtEl>
                                        <p:attrNameLst>
                                          <p:attrName>style.visibility</p:attrName>
                                        </p:attrNameLst>
                                      </p:cBhvr>
                                      <p:to>
                                        <p:strVal val="visible"/>
                                      </p:to>
                                    </p:set>
                                    <p:anim calcmode="lin" valueType="num">
                                      <p:cBhvr additive="base">
                                        <p:cTn id="25" dur="500" fill="hold"/>
                                        <p:tgtEl>
                                          <p:spTgt spid="7">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7">
                                            <p:txEl>
                                              <p:pRg st="8" end="8"/>
                                            </p:txEl>
                                          </p:spTgt>
                                        </p:tgtEl>
                                        <p:attrNameLst>
                                          <p:attrName>style.visibility</p:attrName>
                                        </p:attrNameLst>
                                      </p:cBhvr>
                                      <p:to>
                                        <p:strVal val="visible"/>
                                      </p:to>
                                    </p:set>
                                    <p:anim calcmode="lin" valueType="num">
                                      <p:cBhvr additive="base">
                                        <p:cTn id="31" dur="500" fill="hold"/>
                                        <p:tgtEl>
                                          <p:spTgt spid="7">
                                            <p:txEl>
                                              <p:pRg st="8" end="8"/>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7">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2635EE5-DEAF-571B-5FC2-FB39BE6CB4E1}"/>
              </a:ext>
            </a:extLst>
          </p:cNvPr>
          <p:cNvSpPr>
            <a:spLocks noGrp="1"/>
          </p:cNvSpPr>
          <p:nvPr>
            <p:ph type="sldNum" sz="quarter" idx="12"/>
          </p:nvPr>
        </p:nvSpPr>
        <p:spPr/>
        <p:txBody>
          <a:bodyPr/>
          <a:lstStyle/>
          <a:p>
            <a:fld id="{FAE1117A-9B3B-2C4E-BCD5-1436D0728346}" type="slidenum">
              <a:rPr lang="en-US" smtClean="0"/>
              <a:t>19</a:t>
            </a:fld>
            <a:endParaRPr lang="en-US"/>
          </a:p>
        </p:txBody>
      </p:sp>
      <p:sp>
        <p:nvSpPr>
          <p:cNvPr id="3" name="Text Placeholder 2">
            <a:extLst>
              <a:ext uri="{FF2B5EF4-FFF2-40B4-BE49-F238E27FC236}">
                <a16:creationId xmlns:a16="http://schemas.microsoft.com/office/drawing/2014/main" id="{3C598C56-935C-27F4-96AF-52498CA0F865}"/>
              </a:ext>
            </a:extLst>
          </p:cNvPr>
          <p:cNvSpPr>
            <a:spLocks noGrp="1"/>
          </p:cNvSpPr>
          <p:nvPr>
            <p:ph type="body" sz="quarter" idx="13"/>
          </p:nvPr>
        </p:nvSpPr>
        <p:spPr>
          <a:xfrm>
            <a:off x="1266823" y="395778"/>
            <a:ext cx="5786158" cy="243620"/>
          </a:xfrm>
        </p:spPr>
        <p:txBody>
          <a:bodyPr/>
          <a:lstStyle/>
          <a:p>
            <a:r>
              <a:rPr lang="en-US" dirty="0"/>
              <a:t>THE FAILURE OF SUCCESS AND THE SUCCESS OF FAILURE</a:t>
            </a:r>
          </a:p>
        </p:txBody>
      </p:sp>
      <p:pic>
        <p:nvPicPr>
          <p:cNvPr id="4" name="Picture 3">
            <a:extLst>
              <a:ext uri="{FF2B5EF4-FFF2-40B4-BE49-F238E27FC236}">
                <a16:creationId xmlns:a16="http://schemas.microsoft.com/office/drawing/2014/main" id="{7F12B102-8144-3F79-EA3D-14489EFB5561}"/>
              </a:ext>
            </a:extLst>
          </p:cNvPr>
          <p:cNvPicPr>
            <a:picLocks noChangeAspect="1"/>
          </p:cNvPicPr>
          <p:nvPr/>
        </p:nvPicPr>
        <p:blipFill>
          <a:blip r:embed="rId2"/>
          <a:stretch>
            <a:fillRect/>
          </a:stretch>
        </p:blipFill>
        <p:spPr>
          <a:xfrm>
            <a:off x="4572000" y="741300"/>
            <a:ext cx="3946229" cy="3946229"/>
          </a:xfrm>
          <a:prstGeom prst="ellipse">
            <a:avLst/>
          </a:prstGeom>
          <a:ln w="57150" cmpd="thinThick">
            <a:noFill/>
            <a:prstDash val="sysDash"/>
          </a:ln>
        </p:spPr>
      </p:pic>
      <p:sp>
        <p:nvSpPr>
          <p:cNvPr id="7" name="Rectangle 6">
            <a:extLst>
              <a:ext uri="{FF2B5EF4-FFF2-40B4-BE49-F238E27FC236}">
                <a16:creationId xmlns:a16="http://schemas.microsoft.com/office/drawing/2014/main" id="{CDF100F8-467D-A5BA-FFC7-600F4BCF5253}"/>
              </a:ext>
            </a:extLst>
          </p:cNvPr>
          <p:cNvSpPr/>
          <p:nvPr/>
        </p:nvSpPr>
        <p:spPr>
          <a:xfrm>
            <a:off x="232055" y="1009234"/>
            <a:ext cx="4438075" cy="4031873"/>
          </a:xfrm>
          <a:prstGeom prst="rect">
            <a:avLst/>
          </a:prstGeom>
        </p:spPr>
        <p:txBody>
          <a:bodyPr wrap="square">
            <a:spAutoFit/>
          </a:bodyPr>
          <a:lstStyle/>
          <a:p>
            <a:pPr marL="514350" lvl="1" indent="-285750">
              <a:buClr>
                <a:srgbClr val="EEBD4A"/>
              </a:buClr>
              <a:buFont typeface="Arial" panose="020B0604020202020204" pitchFamily="34" charset="0"/>
              <a:buChar char="•"/>
            </a:pPr>
            <a:r>
              <a:rPr lang="en-US" sz="1600" dirty="0">
                <a:solidFill>
                  <a:srgbClr val="004479"/>
                </a:solidFill>
                <a:latin typeface="Century Gothic" panose="020B0502020202020204" pitchFamily="34" charset="0"/>
                <a:cs typeface="Arial" panose="020B0604020202020204" pitchFamily="34" charset="0"/>
              </a:rPr>
              <a:t>Think about your celebrity “résumés of failure” and your interviews with school personnel.</a:t>
            </a:r>
          </a:p>
          <a:p>
            <a:pPr marL="514350" lvl="1" indent="-285750">
              <a:buClr>
                <a:srgbClr val="EEBD4A"/>
              </a:buClr>
              <a:buFont typeface="Arial" panose="020B0604020202020204" pitchFamily="34" charset="0"/>
              <a:buChar char="•"/>
            </a:pPr>
            <a:endParaRPr lang="en-US" sz="1600" dirty="0">
              <a:solidFill>
                <a:srgbClr val="004479"/>
              </a:solidFill>
              <a:latin typeface="Century Gothic" panose="020B0502020202020204" pitchFamily="34" charset="0"/>
              <a:cs typeface="Arial" panose="020B0604020202020204" pitchFamily="34" charset="0"/>
            </a:endParaRPr>
          </a:p>
          <a:p>
            <a:pPr marL="973138" indent="-285750">
              <a:buClr>
                <a:srgbClr val="EEBD4A"/>
              </a:buClr>
              <a:buFont typeface="Courier New" panose="02070309020205020404" pitchFamily="49" charset="0"/>
              <a:buChar char="o"/>
            </a:pPr>
            <a:r>
              <a:rPr lang="en-US" sz="1600" dirty="0">
                <a:solidFill>
                  <a:srgbClr val="004479"/>
                </a:solidFill>
                <a:latin typeface="Century Gothic" panose="020B0502020202020204" pitchFamily="34" charset="0"/>
                <a:cs typeface="Arial" panose="020B0604020202020204" pitchFamily="34" charset="0"/>
              </a:rPr>
              <a:t>Are you surprised about the stories shared by your classmates? The commonalities and differences? </a:t>
            </a:r>
          </a:p>
          <a:p>
            <a:pPr marL="973138" indent="-285750">
              <a:buClr>
                <a:srgbClr val="EEBD4A"/>
              </a:buClr>
              <a:buFont typeface="Courier New" panose="02070309020205020404" pitchFamily="49" charset="0"/>
              <a:buChar char="o"/>
            </a:pPr>
            <a:endParaRPr lang="en-US" sz="1600" dirty="0">
              <a:solidFill>
                <a:srgbClr val="004479"/>
              </a:solidFill>
              <a:latin typeface="Century Gothic" panose="020B0502020202020204" pitchFamily="34" charset="0"/>
              <a:cs typeface="Arial" panose="020B0604020202020204" pitchFamily="34" charset="0"/>
            </a:endParaRPr>
          </a:p>
          <a:p>
            <a:pPr marL="973138" indent="-285750">
              <a:buClr>
                <a:srgbClr val="EEBD4A"/>
              </a:buClr>
              <a:buFont typeface="Courier New" panose="02070309020205020404" pitchFamily="49" charset="0"/>
              <a:buChar char="o"/>
            </a:pPr>
            <a:r>
              <a:rPr lang="en-US" sz="1600" dirty="0">
                <a:solidFill>
                  <a:srgbClr val="004479"/>
                </a:solidFill>
                <a:latin typeface="Century Gothic" panose="020B0502020202020204" pitchFamily="34" charset="0"/>
                <a:cs typeface="Arial" panose="020B0604020202020204" pitchFamily="34" charset="0"/>
              </a:rPr>
              <a:t>What takeaways do you have because of these exercises?</a:t>
            </a:r>
          </a:p>
          <a:p>
            <a:pPr marL="973138" indent="-285750">
              <a:buClr>
                <a:srgbClr val="EEBD4A"/>
              </a:buClr>
              <a:buFont typeface="Courier New" panose="02070309020205020404" pitchFamily="49" charset="0"/>
              <a:buChar char="o"/>
            </a:pPr>
            <a:endParaRPr lang="en-US" sz="1600" dirty="0">
              <a:solidFill>
                <a:srgbClr val="004479"/>
              </a:solidFill>
              <a:latin typeface="Century Gothic" panose="020B0502020202020204" pitchFamily="34" charset="0"/>
              <a:cs typeface="Arial" panose="020B0604020202020204" pitchFamily="34" charset="0"/>
            </a:endParaRPr>
          </a:p>
          <a:p>
            <a:pPr marL="973138" indent="-285750">
              <a:buClr>
                <a:srgbClr val="EEBD4A"/>
              </a:buClr>
              <a:buFont typeface="Courier New" panose="02070309020205020404" pitchFamily="49" charset="0"/>
              <a:buChar char="o"/>
            </a:pPr>
            <a:r>
              <a:rPr lang="en-US" sz="1600" dirty="0">
                <a:solidFill>
                  <a:srgbClr val="004479"/>
                </a:solidFill>
                <a:latin typeface="Century Gothic" panose="020B0502020202020204" pitchFamily="34" charset="0"/>
                <a:cs typeface="Arial" panose="020B0604020202020204" pitchFamily="34" charset="0"/>
              </a:rPr>
              <a:t>Which do you think is the more effective teacher – success or failure? Why?</a:t>
            </a:r>
          </a:p>
          <a:p>
            <a:pPr marL="285750" indent="-285750">
              <a:buClr>
                <a:srgbClr val="EEBD4A"/>
              </a:buClr>
              <a:buFont typeface="Arial" panose="020B0604020202020204" pitchFamily="34" charset="0"/>
              <a:buChar char="•"/>
            </a:pPr>
            <a:endParaRPr lang="en-US" sz="1600" dirty="0">
              <a:solidFill>
                <a:srgbClr val="004479"/>
              </a:solidFill>
            </a:endParaRPr>
          </a:p>
        </p:txBody>
      </p:sp>
    </p:spTree>
    <p:extLst>
      <p:ext uri="{BB962C8B-B14F-4D97-AF65-F5344CB8AC3E}">
        <p14:creationId xmlns:p14="http://schemas.microsoft.com/office/powerpoint/2010/main" val="3031602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anim calcmode="lin" valueType="num">
                                      <p:cBhvr additive="base">
                                        <p:cTn id="13"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anim calcmode="lin" valueType="num">
                                      <p:cBhvr additive="base">
                                        <p:cTn id="19"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
                                            <p:txEl>
                                              <p:pRg st="6" end="6"/>
                                            </p:txEl>
                                          </p:spTgt>
                                        </p:tgtEl>
                                        <p:attrNameLst>
                                          <p:attrName>style.visibility</p:attrName>
                                        </p:attrNameLst>
                                      </p:cBhvr>
                                      <p:to>
                                        <p:strVal val="visible"/>
                                      </p:to>
                                    </p:set>
                                    <p:anim calcmode="lin" valueType="num">
                                      <p:cBhvr additive="base">
                                        <p:cTn id="25" dur="500" fill="hold"/>
                                        <p:tgtEl>
                                          <p:spTgt spid="7">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C1D4A71-955D-0F38-6DF8-755FCEF67D36}"/>
              </a:ext>
            </a:extLst>
          </p:cNvPr>
          <p:cNvSpPr>
            <a:spLocks noGrp="1"/>
          </p:cNvSpPr>
          <p:nvPr>
            <p:ph type="sldNum" sz="quarter" idx="12"/>
          </p:nvPr>
        </p:nvSpPr>
        <p:spPr/>
        <p:txBody>
          <a:bodyPr/>
          <a:lstStyle/>
          <a:p>
            <a:fld id="{FAE1117A-9B3B-2C4E-BCD5-1436D0728346}" type="slidenum">
              <a:rPr lang="en-US" smtClean="0"/>
              <a:t>20</a:t>
            </a:fld>
            <a:endParaRPr lang="en-US"/>
          </a:p>
        </p:txBody>
      </p:sp>
      <p:sp>
        <p:nvSpPr>
          <p:cNvPr id="3" name="Text Placeholder 2">
            <a:extLst>
              <a:ext uri="{FF2B5EF4-FFF2-40B4-BE49-F238E27FC236}">
                <a16:creationId xmlns:a16="http://schemas.microsoft.com/office/drawing/2014/main" id="{9AE4E9AF-8E15-7346-7AFB-82BB99111A0A}"/>
              </a:ext>
            </a:extLst>
          </p:cNvPr>
          <p:cNvSpPr>
            <a:spLocks noGrp="1"/>
          </p:cNvSpPr>
          <p:nvPr>
            <p:ph type="body" sz="quarter" idx="13"/>
          </p:nvPr>
        </p:nvSpPr>
        <p:spPr>
          <a:xfrm>
            <a:off x="1266822" y="395778"/>
            <a:ext cx="3129329" cy="243620"/>
          </a:xfrm>
        </p:spPr>
        <p:txBody>
          <a:bodyPr/>
          <a:lstStyle/>
          <a:p>
            <a:r>
              <a:rPr lang="en-US" dirty="0"/>
              <a:t>WHAT IS INTELLIGENCE?</a:t>
            </a:r>
          </a:p>
        </p:txBody>
      </p:sp>
      <p:pic>
        <p:nvPicPr>
          <p:cNvPr id="5" name="Picture 4">
            <a:extLst>
              <a:ext uri="{FF2B5EF4-FFF2-40B4-BE49-F238E27FC236}">
                <a16:creationId xmlns:a16="http://schemas.microsoft.com/office/drawing/2014/main" id="{079BB6C3-38DA-035F-5D9E-7CECAD7F5936}"/>
              </a:ext>
            </a:extLst>
          </p:cNvPr>
          <p:cNvPicPr>
            <a:picLocks noChangeAspect="1"/>
          </p:cNvPicPr>
          <p:nvPr/>
        </p:nvPicPr>
        <p:blipFill>
          <a:blip r:embed="rId2"/>
          <a:stretch>
            <a:fillRect/>
          </a:stretch>
        </p:blipFill>
        <p:spPr>
          <a:xfrm>
            <a:off x="4658667" y="821034"/>
            <a:ext cx="3946229" cy="3946229"/>
          </a:xfrm>
          <a:prstGeom prst="ellipse">
            <a:avLst/>
          </a:prstGeom>
          <a:ln w="57150" cmpd="thinThick">
            <a:noFill/>
            <a:prstDash val="sysDash"/>
          </a:ln>
        </p:spPr>
      </p:pic>
      <p:sp>
        <p:nvSpPr>
          <p:cNvPr id="6" name="Rectangle 5">
            <a:extLst>
              <a:ext uri="{FF2B5EF4-FFF2-40B4-BE49-F238E27FC236}">
                <a16:creationId xmlns:a16="http://schemas.microsoft.com/office/drawing/2014/main" id="{83618FF9-5FC2-5ABF-A82B-1C60AC5A7AB8}"/>
              </a:ext>
            </a:extLst>
          </p:cNvPr>
          <p:cNvSpPr/>
          <p:nvPr/>
        </p:nvSpPr>
        <p:spPr>
          <a:xfrm>
            <a:off x="109423" y="1088968"/>
            <a:ext cx="4281057" cy="2800767"/>
          </a:xfrm>
          <a:prstGeom prst="rect">
            <a:avLst/>
          </a:prstGeom>
        </p:spPr>
        <p:txBody>
          <a:bodyPr wrap="square">
            <a:spAutoFit/>
          </a:bodyPr>
          <a:lstStyle/>
          <a:p>
            <a:pPr marL="935038" indent="-525463">
              <a:buFont typeface="+mj-lt"/>
              <a:buAutoNum type="arabicPeriod"/>
              <a:tabLst>
                <a:tab pos="576263" algn="l"/>
              </a:tabLst>
            </a:pPr>
            <a:r>
              <a:rPr lang="en-US" sz="1600" dirty="0">
                <a:solidFill>
                  <a:srgbClr val="004479"/>
                </a:solidFill>
                <a:latin typeface="Century Gothic" panose="020B0502020202020204" pitchFamily="34" charset="0"/>
              </a:rPr>
              <a:t>Are we born smart or do we become smart? </a:t>
            </a:r>
            <a:br>
              <a:rPr lang="en-US" sz="1600" dirty="0">
                <a:solidFill>
                  <a:srgbClr val="004479"/>
                </a:solidFill>
                <a:latin typeface="Century Gothic" panose="020B0502020202020204" pitchFamily="34" charset="0"/>
              </a:rPr>
            </a:br>
            <a:endParaRPr lang="en-US" sz="1600" dirty="0">
              <a:solidFill>
                <a:srgbClr val="004479"/>
              </a:solidFill>
              <a:latin typeface="Century Gothic" panose="020B0502020202020204" pitchFamily="34" charset="0"/>
            </a:endParaRPr>
          </a:p>
          <a:p>
            <a:pPr marL="935038" indent="-525463">
              <a:buFont typeface="+mj-lt"/>
              <a:buAutoNum type="arabicPeriod"/>
              <a:tabLst>
                <a:tab pos="576263" algn="l"/>
              </a:tabLst>
            </a:pPr>
            <a:r>
              <a:rPr lang="en-US" sz="1600" dirty="0">
                <a:solidFill>
                  <a:srgbClr val="004479"/>
                </a:solidFill>
                <a:latin typeface="Century Gothic" panose="020B0502020202020204" pitchFamily="34" charset="0"/>
              </a:rPr>
              <a:t>Can intelligence change or is it fixed?</a:t>
            </a:r>
            <a:br>
              <a:rPr lang="en-US" sz="1600" dirty="0">
                <a:solidFill>
                  <a:srgbClr val="004479"/>
                </a:solidFill>
                <a:latin typeface="Century Gothic" panose="020B0502020202020204" pitchFamily="34" charset="0"/>
              </a:rPr>
            </a:br>
            <a:r>
              <a:rPr lang="en-US" sz="1600" dirty="0">
                <a:solidFill>
                  <a:srgbClr val="004479"/>
                </a:solidFill>
                <a:latin typeface="Century Gothic" panose="020B0502020202020204" pitchFamily="34" charset="0"/>
              </a:rPr>
              <a:t> </a:t>
            </a:r>
          </a:p>
          <a:p>
            <a:pPr marL="935038" indent="-525463">
              <a:buFont typeface="+mj-lt"/>
              <a:buAutoNum type="arabicPeriod"/>
              <a:tabLst>
                <a:tab pos="576263" algn="l"/>
              </a:tabLst>
            </a:pPr>
            <a:r>
              <a:rPr lang="en-US" sz="1600" dirty="0">
                <a:solidFill>
                  <a:srgbClr val="004479"/>
                </a:solidFill>
                <a:latin typeface="Century Gothic" panose="020B0502020202020204" pitchFamily="34" charset="0"/>
              </a:rPr>
              <a:t>Is there more than one way to be intelligent?</a:t>
            </a:r>
            <a:br>
              <a:rPr lang="en-US" sz="1600" dirty="0">
                <a:solidFill>
                  <a:srgbClr val="004479"/>
                </a:solidFill>
                <a:latin typeface="Century Gothic" panose="020B0502020202020204" pitchFamily="34" charset="0"/>
              </a:rPr>
            </a:br>
            <a:endParaRPr lang="en-US" sz="1600" dirty="0">
              <a:solidFill>
                <a:srgbClr val="004479"/>
              </a:solidFill>
              <a:latin typeface="Century Gothic" panose="020B0502020202020204" pitchFamily="34" charset="0"/>
            </a:endParaRPr>
          </a:p>
          <a:p>
            <a:pPr marL="935038" indent="-525463">
              <a:buFont typeface="+mj-lt"/>
              <a:buAutoNum type="arabicPeriod"/>
              <a:tabLst>
                <a:tab pos="576263" algn="l"/>
              </a:tabLst>
            </a:pPr>
            <a:r>
              <a:rPr lang="en-US" sz="1600" dirty="0">
                <a:solidFill>
                  <a:srgbClr val="004479"/>
                </a:solidFill>
                <a:latin typeface="Century Gothic" panose="020B0502020202020204" pitchFamily="34" charset="0"/>
              </a:rPr>
              <a:t>Why does it matter?</a:t>
            </a:r>
          </a:p>
          <a:p>
            <a:endParaRPr lang="en-US" sz="1600" dirty="0">
              <a:solidFill>
                <a:srgbClr val="004479"/>
              </a:solidFill>
              <a:latin typeface="Century Gothic" panose="020B0502020202020204" pitchFamily="34" charset="0"/>
            </a:endParaRPr>
          </a:p>
        </p:txBody>
      </p:sp>
    </p:spTree>
    <p:extLst>
      <p:ext uri="{BB962C8B-B14F-4D97-AF65-F5344CB8AC3E}">
        <p14:creationId xmlns:p14="http://schemas.microsoft.com/office/powerpoint/2010/main" val="175828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 calcmode="lin" valueType="num">
                                      <p:cBhvr additive="base">
                                        <p:cTn id="19"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anim calcmode="lin" valueType="num">
                                      <p:cBhvr additive="base">
                                        <p:cTn id="25"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6F10B86-575C-79B7-5F30-A16D5EDBCBAF}"/>
              </a:ext>
            </a:extLst>
          </p:cNvPr>
          <p:cNvSpPr>
            <a:spLocks noGrp="1"/>
          </p:cNvSpPr>
          <p:nvPr>
            <p:ph type="sldNum" sz="quarter" idx="12"/>
          </p:nvPr>
        </p:nvSpPr>
        <p:spPr/>
        <p:txBody>
          <a:bodyPr/>
          <a:lstStyle/>
          <a:p>
            <a:fld id="{FAE1117A-9B3B-2C4E-BCD5-1436D0728346}" type="slidenum">
              <a:rPr lang="en-US" smtClean="0"/>
              <a:t>21</a:t>
            </a:fld>
            <a:endParaRPr lang="en-US"/>
          </a:p>
        </p:txBody>
      </p:sp>
      <p:sp>
        <p:nvSpPr>
          <p:cNvPr id="3" name="Text Placeholder 2">
            <a:extLst>
              <a:ext uri="{FF2B5EF4-FFF2-40B4-BE49-F238E27FC236}">
                <a16:creationId xmlns:a16="http://schemas.microsoft.com/office/drawing/2014/main" id="{20741FC3-6038-60E7-9A5D-6128D7AA41B3}"/>
              </a:ext>
            </a:extLst>
          </p:cNvPr>
          <p:cNvSpPr>
            <a:spLocks noGrp="1"/>
          </p:cNvSpPr>
          <p:nvPr>
            <p:ph type="body" sz="quarter" idx="13"/>
          </p:nvPr>
        </p:nvSpPr>
        <p:spPr>
          <a:xfrm>
            <a:off x="1266822" y="395778"/>
            <a:ext cx="3129329" cy="243620"/>
          </a:xfrm>
        </p:spPr>
        <p:txBody>
          <a:bodyPr/>
          <a:lstStyle/>
          <a:p>
            <a:r>
              <a:rPr lang="en-US" dirty="0"/>
              <a:t>DEVELOPING A GROWTH MINDSET</a:t>
            </a:r>
          </a:p>
        </p:txBody>
      </p:sp>
      <p:sp>
        <p:nvSpPr>
          <p:cNvPr id="5" name="TextBox 4">
            <a:extLst>
              <a:ext uri="{FF2B5EF4-FFF2-40B4-BE49-F238E27FC236}">
                <a16:creationId xmlns:a16="http://schemas.microsoft.com/office/drawing/2014/main" id="{240B70C7-9C2B-3BC7-8599-B18D1231E02C}"/>
              </a:ext>
            </a:extLst>
          </p:cNvPr>
          <p:cNvSpPr txBox="1"/>
          <p:nvPr/>
        </p:nvSpPr>
        <p:spPr>
          <a:xfrm>
            <a:off x="470390" y="1285858"/>
            <a:ext cx="3124200" cy="338554"/>
          </a:xfrm>
          <a:prstGeom prst="rect">
            <a:avLst/>
          </a:prstGeom>
          <a:noFill/>
        </p:spPr>
        <p:txBody>
          <a:bodyPr wrap="square" rtlCol="0">
            <a:spAutoFit/>
          </a:bodyPr>
          <a:lstStyle/>
          <a:p>
            <a:r>
              <a:rPr lang="en-US" sz="1600" b="1" dirty="0">
                <a:solidFill>
                  <a:srgbClr val="004479"/>
                </a:solidFill>
                <a:latin typeface="Century Gothic" panose="020B0502020202020204" pitchFamily="34" charset="0"/>
              </a:rPr>
              <a:t>Fixed Mindset</a:t>
            </a:r>
          </a:p>
        </p:txBody>
      </p:sp>
      <p:sp>
        <p:nvSpPr>
          <p:cNvPr id="6" name="TextBox 5">
            <a:extLst>
              <a:ext uri="{FF2B5EF4-FFF2-40B4-BE49-F238E27FC236}">
                <a16:creationId xmlns:a16="http://schemas.microsoft.com/office/drawing/2014/main" id="{D9A59DF6-13AC-2DDC-F621-8EFD4B38DBF2}"/>
              </a:ext>
            </a:extLst>
          </p:cNvPr>
          <p:cNvSpPr txBox="1"/>
          <p:nvPr/>
        </p:nvSpPr>
        <p:spPr>
          <a:xfrm>
            <a:off x="4584248" y="1285858"/>
            <a:ext cx="3124200" cy="338554"/>
          </a:xfrm>
          <a:prstGeom prst="rect">
            <a:avLst/>
          </a:prstGeom>
          <a:noFill/>
        </p:spPr>
        <p:txBody>
          <a:bodyPr wrap="square" rtlCol="0">
            <a:spAutoFit/>
          </a:bodyPr>
          <a:lstStyle/>
          <a:p>
            <a:r>
              <a:rPr lang="en-US" sz="1600" b="1" dirty="0">
                <a:solidFill>
                  <a:srgbClr val="004479"/>
                </a:solidFill>
                <a:latin typeface="Century Gothic" panose="020B0502020202020204" pitchFamily="34" charset="0"/>
              </a:rPr>
              <a:t>Growth Mindset</a:t>
            </a:r>
          </a:p>
        </p:txBody>
      </p:sp>
      <p:sp>
        <p:nvSpPr>
          <p:cNvPr id="7" name="Content Placeholder 2">
            <a:extLst>
              <a:ext uri="{FF2B5EF4-FFF2-40B4-BE49-F238E27FC236}">
                <a16:creationId xmlns:a16="http://schemas.microsoft.com/office/drawing/2014/main" id="{31F66C1C-B818-03C8-B54D-8D30F3D6CA82}"/>
              </a:ext>
            </a:extLst>
          </p:cNvPr>
          <p:cNvSpPr txBox="1">
            <a:spLocks/>
          </p:cNvSpPr>
          <p:nvPr/>
        </p:nvSpPr>
        <p:spPr>
          <a:xfrm>
            <a:off x="4163905" y="1793692"/>
            <a:ext cx="4121542" cy="3060123"/>
          </a:xfrm>
          <a:prstGeom prst="rect">
            <a:avLst/>
          </a:prstGeom>
        </p:spPr>
        <p:txBody>
          <a:bodyPr vert="horz" lIns="68580" tIns="34290" rIns="68580" bIns="3429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buClr>
                <a:srgbClr val="EEBD4A"/>
              </a:buClr>
            </a:pPr>
            <a:r>
              <a:rPr lang="en-US" sz="1600" dirty="0">
                <a:solidFill>
                  <a:srgbClr val="004479"/>
                </a:solidFill>
                <a:latin typeface="Century Gothic" panose="020B0502020202020204" pitchFamily="34" charset="0"/>
              </a:rPr>
              <a:t>Believe intelligence can grow with time and experience</a:t>
            </a:r>
          </a:p>
          <a:p>
            <a:pPr lvl="1">
              <a:buClr>
                <a:srgbClr val="EEBD4A"/>
              </a:buClr>
            </a:pPr>
            <a:r>
              <a:rPr lang="en-US" sz="1600" dirty="0">
                <a:solidFill>
                  <a:srgbClr val="004479"/>
                </a:solidFill>
                <a:latin typeface="Century Gothic" panose="020B0502020202020204" pitchFamily="34" charset="0"/>
              </a:rPr>
              <a:t>Put in extra time to develop and improve intelligence</a:t>
            </a:r>
          </a:p>
          <a:p>
            <a:pPr lvl="1">
              <a:buClr>
                <a:srgbClr val="EEBD4A"/>
              </a:buClr>
            </a:pPr>
            <a:r>
              <a:rPr lang="en-US" sz="1600" dirty="0">
                <a:solidFill>
                  <a:srgbClr val="004479"/>
                </a:solidFill>
                <a:latin typeface="Century Gothic" panose="020B0502020202020204" pitchFamily="34" charset="0"/>
              </a:rPr>
              <a:t>Believe effort can lead to success</a:t>
            </a:r>
          </a:p>
          <a:p>
            <a:endParaRPr lang="en-US" sz="1600" dirty="0">
              <a:solidFill>
                <a:srgbClr val="004479"/>
              </a:solidFill>
              <a:latin typeface="Century Gothic" panose="020B0502020202020204" pitchFamily="34" charset="0"/>
            </a:endParaRPr>
          </a:p>
        </p:txBody>
      </p:sp>
      <p:sp>
        <p:nvSpPr>
          <p:cNvPr id="8" name="Content Placeholder 2">
            <a:extLst>
              <a:ext uri="{FF2B5EF4-FFF2-40B4-BE49-F238E27FC236}">
                <a16:creationId xmlns:a16="http://schemas.microsoft.com/office/drawing/2014/main" id="{A6135599-3285-30A6-7F80-10A6FA8C159D}"/>
              </a:ext>
            </a:extLst>
          </p:cNvPr>
          <p:cNvSpPr txBox="1">
            <a:spLocks/>
          </p:cNvSpPr>
          <p:nvPr/>
        </p:nvSpPr>
        <p:spPr>
          <a:xfrm>
            <a:off x="462706" y="1793690"/>
            <a:ext cx="4121542" cy="3060123"/>
          </a:xfrm>
          <a:prstGeom prst="rect">
            <a:avLst/>
          </a:prstGeom>
        </p:spPr>
        <p:txBody>
          <a:bodyPr anchor="t">
            <a:norm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285750" lvl="1" indent="-285750">
              <a:spcBef>
                <a:spcPts val="500"/>
              </a:spcBef>
              <a:buClr>
                <a:schemeClr val="accent4"/>
              </a:buClr>
              <a:buFont typeface="Arial" panose="020B0604020202020204" pitchFamily="34" charset="0"/>
              <a:buChar char="•"/>
            </a:pPr>
            <a:r>
              <a:rPr lang="en-US" sz="1600" dirty="0">
                <a:solidFill>
                  <a:srgbClr val="004479"/>
                </a:solidFill>
                <a:latin typeface="Century Gothic" panose="020B0502020202020204" pitchFamily="34" charset="0"/>
              </a:rPr>
              <a:t>Believe intelligence cannot change</a:t>
            </a:r>
          </a:p>
          <a:p>
            <a:pPr marL="285750" lvl="1" indent="-285750">
              <a:spcBef>
                <a:spcPts val="500"/>
              </a:spcBef>
              <a:buClr>
                <a:schemeClr val="accent4"/>
              </a:buClr>
              <a:buFont typeface="Arial" panose="020B0604020202020204" pitchFamily="34" charset="0"/>
              <a:buChar char="•"/>
            </a:pPr>
            <a:r>
              <a:rPr lang="en-US" sz="1600" dirty="0">
                <a:solidFill>
                  <a:srgbClr val="004479"/>
                </a:solidFill>
                <a:latin typeface="Century Gothic" panose="020B0502020202020204" pitchFamily="34" charset="0"/>
              </a:rPr>
              <a:t>Do not see the value in working to develop and improve intelligence</a:t>
            </a:r>
          </a:p>
          <a:p>
            <a:pPr marL="285750" lvl="1" indent="-285750">
              <a:spcBef>
                <a:spcPts val="500"/>
              </a:spcBef>
              <a:buClr>
                <a:schemeClr val="accent4"/>
              </a:buClr>
              <a:buFont typeface="Arial" panose="020B0604020202020204" pitchFamily="34" charset="0"/>
              <a:buChar char="•"/>
            </a:pPr>
            <a:r>
              <a:rPr lang="en-US" sz="1600" dirty="0">
                <a:solidFill>
                  <a:srgbClr val="004479"/>
                </a:solidFill>
                <a:latin typeface="Century Gothic" panose="020B0502020202020204" pitchFamily="34" charset="0"/>
              </a:rPr>
              <a:t>Believe talent equals success</a:t>
            </a:r>
          </a:p>
          <a:p>
            <a:endParaRPr lang="en-US" sz="1600" dirty="0">
              <a:solidFill>
                <a:srgbClr val="004479"/>
              </a:solidFill>
              <a:latin typeface="Century Gothic" panose="020B0502020202020204" pitchFamily="34" charset="0"/>
            </a:endParaRPr>
          </a:p>
        </p:txBody>
      </p:sp>
    </p:spTree>
    <p:extLst>
      <p:ext uri="{BB962C8B-B14F-4D97-AF65-F5344CB8AC3E}">
        <p14:creationId xmlns:p14="http://schemas.microsoft.com/office/powerpoint/2010/main" val="1514704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A8D8511-2BB8-88C9-B159-163CBC70EBC7}"/>
              </a:ext>
            </a:extLst>
          </p:cNvPr>
          <p:cNvSpPr>
            <a:spLocks noGrp="1"/>
          </p:cNvSpPr>
          <p:nvPr>
            <p:ph type="sldNum" sz="quarter" idx="12"/>
          </p:nvPr>
        </p:nvSpPr>
        <p:spPr/>
        <p:txBody>
          <a:bodyPr/>
          <a:lstStyle/>
          <a:p>
            <a:fld id="{FAE1117A-9B3B-2C4E-BCD5-1436D0728346}" type="slidenum">
              <a:rPr lang="en-US" smtClean="0"/>
              <a:t>22</a:t>
            </a:fld>
            <a:endParaRPr lang="en-US"/>
          </a:p>
        </p:txBody>
      </p:sp>
      <p:sp>
        <p:nvSpPr>
          <p:cNvPr id="3" name="Text Placeholder 2">
            <a:extLst>
              <a:ext uri="{FF2B5EF4-FFF2-40B4-BE49-F238E27FC236}">
                <a16:creationId xmlns:a16="http://schemas.microsoft.com/office/drawing/2014/main" id="{A0DC27A3-9D8C-CA57-3A23-C48D54AE6E02}"/>
              </a:ext>
            </a:extLst>
          </p:cNvPr>
          <p:cNvSpPr>
            <a:spLocks noGrp="1"/>
          </p:cNvSpPr>
          <p:nvPr>
            <p:ph type="body" sz="quarter" idx="13"/>
          </p:nvPr>
        </p:nvSpPr>
        <p:spPr>
          <a:xfrm>
            <a:off x="1266822" y="395778"/>
            <a:ext cx="3129329" cy="243620"/>
          </a:xfrm>
        </p:spPr>
        <p:txBody>
          <a:bodyPr/>
          <a:lstStyle/>
          <a:p>
            <a:r>
              <a:rPr lang="en-US" dirty="0"/>
              <a:t>DEVELOPING A GROWTH MINDSET</a:t>
            </a:r>
          </a:p>
        </p:txBody>
      </p:sp>
      <p:pic>
        <p:nvPicPr>
          <p:cNvPr id="5" name="Content Placeholder 5" descr="A close up of a sign&#10;&#10;Description generated with very high confidence">
            <a:hlinkClick r:id="rId2"/>
            <a:extLst>
              <a:ext uri="{FF2B5EF4-FFF2-40B4-BE49-F238E27FC236}">
                <a16:creationId xmlns:a16="http://schemas.microsoft.com/office/drawing/2014/main" id="{DA0335BD-AFF9-CD99-E819-F0D4E8A4A47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50181" y="977644"/>
            <a:ext cx="7691939" cy="3926541"/>
          </a:xfrm>
          <a:prstGeom prst="rect">
            <a:avLst/>
          </a:prstGeom>
          <a:ln>
            <a:solidFill>
              <a:schemeClr val="tx1"/>
            </a:solidFill>
          </a:ln>
        </p:spPr>
      </p:pic>
    </p:spTree>
    <p:extLst>
      <p:ext uri="{BB962C8B-B14F-4D97-AF65-F5344CB8AC3E}">
        <p14:creationId xmlns:p14="http://schemas.microsoft.com/office/powerpoint/2010/main" val="40564188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C8FFE41-17B4-155A-99F6-3DD4F6A9B1D1}"/>
              </a:ext>
            </a:extLst>
          </p:cNvPr>
          <p:cNvSpPr>
            <a:spLocks noGrp="1"/>
          </p:cNvSpPr>
          <p:nvPr>
            <p:ph type="sldNum" sz="quarter" idx="12"/>
          </p:nvPr>
        </p:nvSpPr>
        <p:spPr/>
        <p:txBody>
          <a:bodyPr/>
          <a:lstStyle/>
          <a:p>
            <a:fld id="{FAE1117A-9B3B-2C4E-BCD5-1436D0728346}" type="slidenum">
              <a:rPr lang="en-US" smtClean="0"/>
              <a:t>23</a:t>
            </a:fld>
            <a:endParaRPr lang="en-US"/>
          </a:p>
        </p:txBody>
      </p:sp>
      <p:sp>
        <p:nvSpPr>
          <p:cNvPr id="3" name="Text Placeholder 2">
            <a:extLst>
              <a:ext uri="{FF2B5EF4-FFF2-40B4-BE49-F238E27FC236}">
                <a16:creationId xmlns:a16="http://schemas.microsoft.com/office/drawing/2014/main" id="{6B31722F-E1CA-B76B-F6C2-72DA59A2941E}"/>
              </a:ext>
            </a:extLst>
          </p:cNvPr>
          <p:cNvSpPr>
            <a:spLocks noGrp="1"/>
          </p:cNvSpPr>
          <p:nvPr>
            <p:ph type="body" sz="quarter" idx="13"/>
          </p:nvPr>
        </p:nvSpPr>
        <p:spPr>
          <a:xfrm>
            <a:off x="1266822" y="395778"/>
            <a:ext cx="3129329" cy="243620"/>
          </a:xfrm>
        </p:spPr>
        <p:txBody>
          <a:bodyPr/>
          <a:lstStyle/>
          <a:p>
            <a:r>
              <a:rPr lang="en-US" dirty="0"/>
              <a:t>THE LANGUAGE OF MINDSETS</a:t>
            </a:r>
          </a:p>
        </p:txBody>
      </p:sp>
      <p:sp>
        <p:nvSpPr>
          <p:cNvPr id="5" name="Rectangle 4">
            <a:extLst>
              <a:ext uri="{FF2B5EF4-FFF2-40B4-BE49-F238E27FC236}">
                <a16:creationId xmlns:a16="http://schemas.microsoft.com/office/drawing/2014/main" id="{953BCDEF-9003-3E7F-BFAD-076DAE4F0C64}"/>
              </a:ext>
            </a:extLst>
          </p:cNvPr>
          <p:cNvSpPr/>
          <p:nvPr/>
        </p:nvSpPr>
        <p:spPr>
          <a:xfrm>
            <a:off x="498762" y="1599088"/>
            <a:ext cx="6660573" cy="2554545"/>
          </a:xfrm>
          <a:prstGeom prst="rect">
            <a:avLst/>
          </a:prstGeom>
        </p:spPr>
        <p:txBody>
          <a:bodyPr wrap="square">
            <a:spAutoFit/>
          </a:bodyPr>
          <a:lstStyle/>
          <a:p>
            <a:pPr marL="685800" lvl="1" indent="-457200">
              <a:buClr>
                <a:srgbClr val="EEBD4A"/>
              </a:buClr>
              <a:buFont typeface="Arial" panose="020B0604020202020204" pitchFamily="34" charset="0"/>
              <a:buChar char="•"/>
            </a:pPr>
            <a:r>
              <a:rPr lang="en-US" sz="1600" dirty="0">
                <a:solidFill>
                  <a:srgbClr val="004479"/>
                </a:solidFill>
                <a:latin typeface="Century Gothic" panose="020B0502020202020204" pitchFamily="34" charset="0"/>
                <a:cs typeface="Arial" panose="020B0604020202020204" pitchFamily="34" charset="0"/>
              </a:rPr>
              <a:t>Take the fixed vs. growth mindset phrases out of the envelope and read them with your small group members.</a:t>
            </a:r>
          </a:p>
          <a:p>
            <a:pPr marL="685800" lvl="1" indent="-457200">
              <a:buClr>
                <a:srgbClr val="EEBD4A"/>
              </a:buClr>
              <a:buFont typeface="Arial" panose="020B0604020202020204" pitchFamily="34" charset="0"/>
              <a:buChar char="•"/>
            </a:pPr>
            <a:endParaRPr lang="en-US" sz="1600" dirty="0">
              <a:solidFill>
                <a:srgbClr val="004479"/>
              </a:solidFill>
              <a:latin typeface="Century Gothic" panose="020B0502020202020204" pitchFamily="34" charset="0"/>
              <a:cs typeface="Arial" panose="020B0604020202020204" pitchFamily="34" charset="0"/>
            </a:endParaRPr>
          </a:p>
          <a:p>
            <a:pPr marL="685800" lvl="1" indent="-457200">
              <a:buClr>
                <a:srgbClr val="EEBD4A"/>
              </a:buClr>
              <a:buFont typeface="Arial" panose="020B0604020202020204" pitchFamily="34" charset="0"/>
              <a:buChar char="•"/>
            </a:pPr>
            <a:r>
              <a:rPr lang="en-US" sz="1600" dirty="0">
                <a:solidFill>
                  <a:srgbClr val="004479"/>
                </a:solidFill>
                <a:latin typeface="Century Gothic" panose="020B0502020202020204" pitchFamily="34" charset="0"/>
                <a:cs typeface="Arial" panose="020B0604020202020204" pitchFamily="34" charset="0"/>
              </a:rPr>
              <a:t>Work with your group to decide whether each phrase is an example of a fixed mindset or a growth mindset. Sort the phrases into two piles.</a:t>
            </a:r>
          </a:p>
          <a:p>
            <a:pPr marL="685800" lvl="1" indent="-457200">
              <a:buClr>
                <a:srgbClr val="EEBD4A"/>
              </a:buClr>
              <a:buFont typeface="Arial" panose="020B0604020202020204" pitchFamily="34" charset="0"/>
              <a:buChar char="•"/>
            </a:pPr>
            <a:endParaRPr lang="en-US" sz="1600" dirty="0">
              <a:solidFill>
                <a:srgbClr val="004479"/>
              </a:solidFill>
              <a:latin typeface="Century Gothic" panose="020B0502020202020204" pitchFamily="34" charset="0"/>
              <a:cs typeface="Arial" panose="020B0604020202020204" pitchFamily="34" charset="0"/>
            </a:endParaRPr>
          </a:p>
          <a:p>
            <a:pPr marL="685800" lvl="1" indent="-457200">
              <a:buClr>
                <a:srgbClr val="EEBD4A"/>
              </a:buClr>
              <a:buFont typeface="Arial" panose="020B0604020202020204" pitchFamily="34" charset="0"/>
              <a:buChar char="•"/>
            </a:pPr>
            <a:r>
              <a:rPr lang="en-US" sz="1600" dirty="0">
                <a:solidFill>
                  <a:srgbClr val="004479"/>
                </a:solidFill>
                <a:latin typeface="Century Gothic" panose="020B0502020202020204" pitchFamily="34" charset="0"/>
                <a:cs typeface="Arial" panose="020B0604020202020204" pitchFamily="34" charset="0"/>
              </a:rPr>
              <a:t>Be prepared to explain how you sorted the phrases.</a:t>
            </a:r>
          </a:p>
          <a:p>
            <a:pPr>
              <a:buClr>
                <a:srgbClr val="EEBD4A"/>
              </a:buClr>
            </a:pPr>
            <a:endParaRPr lang="en-US" sz="1600" dirty="0">
              <a:solidFill>
                <a:srgbClr val="004479"/>
              </a:solidFill>
              <a:latin typeface="Century Gothic" panose="020B0502020202020204" pitchFamily="34" charset="0"/>
            </a:endParaRPr>
          </a:p>
          <a:p>
            <a:pPr marL="457200" indent="-457200">
              <a:buClr>
                <a:srgbClr val="EEBD4A"/>
              </a:buClr>
              <a:buFont typeface="Arial" panose="020B0604020202020204" pitchFamily="34" charset="0"/>
              <a:buChar char="•"/>
            </a:pPr>
            <a:endParaRPr lang="en-US" sz="1600" dirty="0">
              <a:solidFill>
                <a:srgbClr val="004479"/>
              </a:solidFill>
              <a:latin typeface="Century Gothic" panose="020B0502020202020204" pitchFamily="34" charset="0"/>
            </a:endParaRPr>
          </a:p>
        </p:txBody>
      </p:sp>
    </p:spTree>
    <p:extLst>
      <p:ext uri="{BB962C8B-B14F-4D97-AF65-F5344CB8AC3E}">
        <p14:creationId xmlns:p14="http://schemas.microsoft.com/office/powerpoint/2010/main" val="3199001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 calcmode="lin" valueType="num">
                                      <p:cBhvr additive="base">
                                        <p:cTn id="13"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 calcmode="lin" valueType="num">
                                      <p:cBhvr additive="base">
                                        <p:cTn id="19"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93C136F-F3DC-D24B-3B37-352A244179AF}"/>
              </a:ext>
            </a:extLst>
          </p:cNvPr>
          <p:cNvSpPr>
            <a:spLocks noGrp="1"/>
          </p:cNvSpPr>
          <p:nvPr>
            <p:ph type="sldNum" sz="quarter" idx="12"/>
          </p:nvPr>
        </p:nvSpPr>
        <p:spPr/>
        <p:txBody>
          <a:bodyPr/>
          <a:lstStyle/>
          <a:p>
            <a:fld id="{FAE1117A-9B3B-2C4E-BCD5-1436D0728346}" type="slidenum">
              <a:rPr lang="en-US" smtClean="0"/>
              <a:t>24</a:t>
            </a:fld>
            <a:endParaRPr lang="en-US"/>
          </a:p>
        </p:txBody>
      </p:sp>
      <p:sp>
        <p:nvSpPr>
          <p:cNvPr id="3" name="Text Placeholder 2">
            <a:extLst>
              <a:ext uri="{FF2B5EF4-FFF2-40B4-BE49-F238E27FC236}">
                <a16:creationId xmlns:a16="http://schemas.microsoft.com/office/drawing/2014/main" id="{35D54B28-A163-E32B-907A-344720638925}"/>
              </a:ext>
            </a:extLst>
          </p:cNvPr>
          <p:cNvSpPr>
            <a:spLocks noGrp="1"/>
          </p:cNvSpPr>
          <p:nvPr>
            <p:ph type="body" sz="quarter" idx="13"/>
          </p:nvPr>
        </p:nvSpPr>
        <p:spPr>
          <a:xfrm>
            <a:off x="1266822" y="395778"/>
            <a:ext cx="3129329" cy="243620"/>
          </a:xfrm>
        </p:spPr>
        <p:txBody>
          <a:bodyPr/>
          <a:lstStyle/>
          <a:p>
            <a:r>
              <a:rPr lang="en-US" dirty="0"/>
              <a:t>THE LANGUAGE OF MINDSETS</a:t>
            </a:r>
          </a:p>
        </p:txBody>
      </p:sp>
      <p:sp>
        <p:nvSpPr>
          <p:cNvPr id="5" name="Rectangle 4">
            <a:extLst>
              <a:ext uri="{FF2B5EF4-FFF2-40B4-BE49-F238E27FC236}">
                <a16:creationId xmlns:a16="http://schemas.microsoft.com/office/drawing/2014/main" id="{278671FA-8779-E900-A998-C6276D8CEFF2}"/>
              </a:ext>
            </a:extLst>
          </p:cNvPr>
          <p:cNvSpPr/>
          <p:nvPr/>
        </p:nvSpPr>
        <p:spPr>
          <a:xfrm>
            <a:off x="486055" y="1069427"/>
            <a:ext cx="3990110" cy="2554545"/>
          </a:xfrm>
          <a:prstGeom prst="rect">
            <a:avLst/>
          </a:prstGeom>
        </p:spPr>
        <p:txBody>
          <a:bodyPr wrap="square">
            <a:spAutoFit/>
          </a:bodyPr>
          <a:lstStyle/>
          <a:p>
            <a:pPr marL="457200" lvl="0" indent="-457200">
              <a:buClr>
                <a:srgbClr val="EEBD4A"/>
              </a:buClr>
              <a:buFont typeface="Arial" panose="020B0604020202020204" pitchFamily="34" charset="0"/>
              <a:buChar char="•"/>
            </a:pPr>
            <a:r>
              <a:rPr lang="en-US" sz="1600" dirty="0">
                <a:solidFill>
                  <a:srgbClr val="004479"/>
                </a:solidFill>
                <a:latin typeface="Century Gothic" panose="020B0502020202020204" pitchFamily="34" charset="0"/>
              </a:rPr>
              <a:t>If you are comfortable doing so, share some of your personal experiences with positive and negative self-talk. </a:t>
            </a:r>
          </a:p>
          <a:p>
            <a:pPr lvl="0">
              <a:buClr>
                <a:srgbClr val="EEBD4A"/>
              </a:buClr>
            </a:pPr>
            <a:endParaRPr lang="en-US" sz="1600" dirty="0">
              <a:solidFill>
                <a:srgbClr val="004479"/>
              </a:solidFill>
              <a:latin typeface="Century Gothic" panose="020B0502020202020204" pitchFamily="34" charset="0"/>
            </a:endParaRPr>
          </a:p>
          <a:p>
            <a:pPr marL="457200" indent="-457200">
              <a:buClr>
                <a:srgbClr val="EEBD4A"/>
              </a:buClr>
              <a:buFont typeface="Arial" panose="020B0604020202020204" pitchFamily="34" charset="0"/>
              <a:buChar char="•"/>
            </a:pPr>
            <a:r>
              <a:rPr lang="en-US" sz="1600" dirty="0">
                <a:solidFill>
                  <a:srgbClr val="004479"/>
                </a:solidFill>
                <a:latin typeface="Century Gothic" panose="020B0502020202020204" pitchFamily="34" charset="0"/>
              </a:rPr>
              <a:t>Does it really matter how we talk to and think about ourselves?  Why? What does this have to do with rethinking failure?</a:t>
            </a:r>
          </a:p>
          <a:p>
            <a:pPr>
              <a:buClr>
                <a:srgbClr val="EEBD4A"/>
              </a:buClr>
            </a:pPr>
            <a:endParaRPr lang="en-US" sz="1600" dirty="0">
              <a:solidFill>
                <a:srgbClr val="004479"/>
              </a:solidFill>
            </a:endParaRPr>
          </a:p>
        </p:txBody>
      </p:sp>
      <p:pic>
        <p:nvPicPr>
          <p:cNvPr id="6" name="Picture 5">
            <a:extLst>
              <a:ext uri="{FF2B5EF4-FFF2-40B4-BE49-F238E27FC236}">
                <a16:creationId xmlns:a16="http://schemas.microsoft.com/office/drawing/2014/main" id="{E9782692-A029-AF77-F78B-B663B18A4B3B}"/>
              </a:ext>
            </a:extLst>
          </p:cNvPr>
          <p:cNvPicPr>
            <a:picLocks noChangeAspect="1"/>
          </p:cNvPicPr>
          <p:nvPr/>
        </p:nvPicPr>
        <p:blipFill>
          <a:blip r:embed="rId2"/>
          <a:stretch>
            <a:fillRect/>
          </a:stretch>
        </p:blipFill>
        <p:spPr>
          <a:xfrm>
            <a:off x="4572000" y="801493"/>
            <a:ext cx="3946229" cy="3946229"/>
          </a:xfrm>
          <a:prstGeom prst="ellipse">
            <a:avLst/>
          </a:prstGeom>
          <a:ln w="57150" cmpd="thinThick">
            <a:noFill/>
            <a:prstDash val="sysDash"/>
          </a:ln>
        </p:spPr>
      </p:pic>
    </p:spTree>
    <p:extLst>
      <p:ext uri="{BB962C8B-B14F-4D97-AF65-F5344CB8AC3E}">
        <p14:creationId xmlns:p14="http://schemas.microsoft.com/office/powerpoint/2010/main" val="2783821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 calcmode="lin" valueType="num">
                                      <p:cBhvr additive="base">
                                        <p:cTn id="13"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C9DE6EE-C7C1-15A0-7A0D-B4FCE306453A}"/>
              </a:ext>
            </a:extLst>
          </p:cNvPr>
          <p:cNvSpPr>
            <a:spLocks noGrp="1"/>
          </p:cNvSpPr>
          <p:nvPr>
            <p:ph type="sldNum" sz="quarter" idx="12"/>
          </p:nvPr>
        </p:nvSpPr>
        <p:spPr/>
        <p:txBody>
          <a:bodyPr/>
          <a:lstStyle/>
          <a:p>
            <a:fld id="{FAE1117A-9B3B-2C4E-BCD5-1436D0728346}" type="slidenum">
              <a:rPr lang="en-US" smtClean="0"/>
              <a:t>25</a:t>
            </a:fld>
            <a:endParaRPr lang="en-US"/>
          </a:p>
        </p:txBody>
      </p:sp>
      <p:sp>
        <p:nvSpPr>
          <p:cNvPr id="3" name="Text Placeholder 2">
            <a:extLst>
              <a:ext uri="{FF2B5EF4-FFF2-40B4-BE49-F238E27FC236}">
                <a16:creationId xmlns:a16="http://schemas.microsoft.com/office/drawing/2014/main" id="{D0AC3FC0-6FE1-4293-6101-23AC878C0B52}"/>
              </a:ext>
            </a:extLst>
          </p:cNvPr>
          <p:cNvSpPr>
            <a:spLocks noGrp="1"/>
          </p:cNvSpPr>
          <p:nvPr>
            <p:ph type="body" sz="quarter" idx="13"/>
          </p:nvPr>
        </p:nvSpPr>
        <p:spPr>
          <a:xfrm>
            <a:off x="1266823" y="395778"/>
            <a:ext cx="4878482" cy="243620"/>
          </a:xfrm>
        </p:spPr>
        <p:txBody>
          <a:bodyPr/>
          <a:lstStyle/>
          <a:p>
            <a:r>
              <a:rPr lang="en-US" dirty="0"/>
              <a:t>RETHINKING FAILURE: FINDING THE SILVER LINING</a:t>
            </a:r>
          </a:p>
        </p:txBody>
      </p:sp>
      <p:pic>
        <p:nvPicPr>
          <p:cNvPr id="5" name="Picture 2">
            <a:extLst>
              <a:ext uri="{FF2B5EF4-FFF2-40B4-BE49-F238E27FC236}">
                <a16:creationId xmlns:a16="http://schemas.microsoft.com/office/drawing/2014/main" id="{361B9254-FF7E-E73B-8E35-DD1E403821F1}"/>
              </a:ext>
            </a:extLst>
          </p:cNvPr>
          <p:cNvPicPr>
            <a:picLocks noChangeAspect="1" noChangeArrowheads="1"/>
          </p:cNvPicPr>
          <p:nvPr/>
        </p:nvPicPr>
        <p:blipFill rotWithShape="1">
          <a:blip r:embed="rId2" cstate="hqprint">
            <a:extLst>
              <a:ext uri="{28A0092B-C50C-407E-A947-70E740481C1C}">
                <a14:useLocalDpi xmlns:a14="http://schemas.microsoft.com/office/drawing/2010/main"/>
              </a:ext>
            </a:extLst>
          </a:blip>
          <a:srcRect/>
          <a:stretch/>
        </p:blipFill>
        <p:spPr bwMode="auto">
          <a:xfrm>
            <a:off x="0" y="887286"/>
            <a:ext cx="9144000" cy="51994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65453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07695D-28E6-06EB-05E1-79CF0675268E}"/>
              </a:ext>
            </a:extLst>
          </p:cNvPr>
          <p:cNvSpPr>
            <a:spLocks noGrp="1"/>
          </p:cNvSpPr>
          <p:nvPr>
            <p:ph type="sldNum" sz="quarter" idx="12"/>
          </p:nvPr>
        </p:nvSpPr>
        <p:spPr/>
        <p:txBody>
          <a:bodyPr/>
          <a:lstStyle/>
          <a:p>
            <a:fld id="{FAE1117A-9B3B-2C4E-BCD5-1436D0728346}" type="slidenum">
              <a:rPr lang="en-US" smtClean="0"/>
              <a:t>26</a:t>
            </a:fld>
            <a:endParaRPr lang="en-US"/>
          </a:p>
        </p:txBody>
      </p:sp>
      <p:sp>
        <p:nvSpPr>
          <p:cNvPr id="3" name="Text Placeholder 2">
            <a:extLst>
              <a:ext uri="{FF2B5EF4-FFF2-40B4-BE49-F238E27FC236}">
                <a16:creationId xmlns:a16="http://schemas.microsoft.com/office/drawing/2014/main" id="{2FD939C4-DC95-FAA8-905E-8F46B0F261DA}"/>
              </a:ext>
            </a:extLst>
          </p:cNvPr>
          <p:cNvSpPr>
            <a:spLocks noGrp="1"/>
          </p:cNvSpPr>
          <p:nvPr>
            <p:ph type="body" sz="quarter" idx="13"/>
          </p:nvPr>
        </p:nvSpPr>
        <p:spPr>
          <a:xfrm>
            <a:off x="1266822" y="395778"/>
            <a:ext cx="3129329" cy="243620"/>
          </a:xfrm>
        </p:spPr>
        <p:txBody>
          <a:bodyPr/>
          <a:lstStyle/>
          <a:p>
            <a:r>
              <a:rPr lang="en-US" dirty="0"/>
              <a:t>NOW WHAT?</a:t>
            </a:r>
          </a:p>
        </p:txBody>
      </p:sp>
      <p:pic>
        <p:nvPicPr>
          <p:cNvPr id="5" name="Picture 4">
            <a:extLst>
              <a:ext uri="{FF2B5EF4-FFF2-40B4-BE49-F238E27FC236}">
                <a16:creationId xmlns:a16="http://schemas.microsoft.com/office/drawing/2014/main" id="{E44DC12E-8FA3-EF46-6E57-44A23B08F6D0}"/>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4948959" y="759251"/>
            <a:ext cx="3017982" cy="4280969"/>
          </a:xfrm>
          <a:prstGeom prst="rect">
            <a:avLst/>
          </a:prstGeom>
          <a:ln>
            <a:solidFill>
              <a:srgbClr val="004479"/>
            </a:solidFill>
          </a:ln>
        </p:spPr>
      </p:pic>
      <p:sp>
        <p:nvSpPr>
          <p:cNvPr id="6" name="Rectangle 5">
            <a:extLst>
              <a:ext uri="{FF2B5EF4-FFF2-40B4-BE49-F238E27FC236}">
                <a16:creationId xmlns:a16="http://schemas.microsoft.com/office/drawing/2014/main" id="{C8FE3707-0823-B165-C7CC-F11C5A1D36E3}"/>
              </a:ext>
            </a:extLst>
          </p:cNvPr>
          <p:cNvSpPr/>
          <p:nvPr/>
        </p:nvSpPr>
        <p:spPr>
          <a:xfrm>
            <a:off x="1229014" y="758364"/>
            <a:ext cx="3017982" cy="4282743"/>
          </a:xfrm>
          <a:prstGeom prst="rect">
            <a:avLst/>
          </a:prstGeom>
          <a:noFill/>
          <a:ln>
            <a:solidFill>
              <a:srgbClr val="00447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E6EEA5FE-83D5-356D-0100-9EEEA0AEFFAE}"/>
              </a:ext>
            </a:extLst>
          </p:cNvPr>
          <p:cNvSpPr/>
          <p:nvPr/>
        </p:nvSpPr>
        <p:spPr>
          <a:xfrm>
            <a:off x="452005" y="3407321"/>
            <a:ext cx="4572000" cy="1200329"/>
          </a:xfrm>
          <a:prstGeom prst="rect">
            <a:avLst/>
          </a:prstGeom>
        </p:spPr>
        <p:txBody>
          <a:bodyPr>
            <a:spAutoFit/>
          </a:bodyPr>
          <a:lstStyle/>
          <a:p>
            <a:pPr algn="ctr"/>
            <a:r>
              <a:rPr lang="en-US" sz="2400" kern="1200" dirty="0">
                <a:solidFill>
                  <a:srgbClr val="004479"/>
                </a:solidFill>
                <a:latin typeface="Century Gothic" panose="020B0502020202020204" pitchFamily="34" charset="0"/>
              </a:rPr>
              <a:t>Develop </a:t>
            </a:r>
            <a:br>
              <a:rPr lang="en-US" sz="2400" kern="1200" dirty="0">
                <a:solidFill>
                  <a:srgbClr val="004479"/>
                </a:solidFill>
                <a:latin typeface="Century Gothic" panose="020B0502020202020204" pitchFamily="34" charset="0"/>
              </a:rPr>
            </a:br>
            <a:r>
              <a:rPr lang="en-US" sz="2400" kern="1200" dirty="0">
                <a:solidFill>
                  <a:srgbClr val="004479"/>
                </a:solidFill>
                <a:latin typeface="Century Gothic" panose="020B0502020202020204" pitchFamily="34" charset="0"/>
              </a:rPr>
              <a:t>Your Slogan </a:t>
            </a:r>
          </a:p>
          <a:p>
            <a:pPr algn="ctr"/>
            <a:r>
              <a:rPr lang="en-US" sz="2400" kern="1200" dirty="0">
                <a:solidFill>
                  <a:srgbClr val="004479"/>
                </a:solidFill>
                <a:latin typeface="Century Gothic" panose="020B0502020202020204" pitchFamily="34" charset="0"/>
              </a:rPr>
              <a:t>About Failure!</a:t>
            </a:r>
            <a:endParaRPr lang="en-US" sz="2400" dirty="0">
              <a:solidFill>
                <a:srgbClr val="004479"/>
              </a:solidFill>
            </a:endParaRPr>
          </a:p>
        </p:txBody>
      </p:sp>
      <p:sp>
        <p:nvSpPr>
          <p:cNvPr id="8" name="Rectangle 7">
            <a:extLst>
              <a:ext uri="{FF2B5EF4-FFF2-40B4-BE49-F238E27FC236}">
                <a16:creationId xmlns:a16="http://schemas.microsoft.com/office/drawing/2014/main" id="{FB3F67FA-0F57-1E67-6714-53C94C2D6AFC}"/>
              </a:ext>
            </a:extLst>
          </p:cNvPr>
          <p:cNvSpPr/>
          <p:nvPr/>
        </p:nvSpPr>
        <p:spPr>
          <a:xfrm>
            <a:off x="480869" y="1227345"/>
            <a:ext cx="4572000" cy="1323439"/>
          </a:xfrm>
          <a:prstGeom prst="rect">
            <a:avLst/>
          </a:prstGeom>
        </p:spPr>
        <p:txBody>
          <a:bodyPr>
            <a:spAutoFit/>
          </a:bodyPr>
          <a:lstStyle/>
          <a:p>
            <a:pPr algn="ctr"/>
            <a:r>
              <a:rPr lang="en-US" sz="4000" kern="1200" dirty="0">
                <a:solidFill>
                  <a:srgbClr val="004479"/>
                </a:solidFill>
                <a:latin typeface="Century Gothic" panose="020B0502020202020204" pitchFamily="34" charset="0"/>
              </a:rPr>
              <a:t>NOW</a:t>
            </a:r>
          </a:p>
          <a:p>
            <a:pPr algn="ctr"/>
            <a:r>
              <a:rPr lang="en-US" sz="4000" kern="1200" dirty="0">
                <a:solidFill>
                  <a:srgbClr val="004479"/>
                </a:solidFill>
                <a:latin typeface="Century Gothic" panose="020B0502020202020204" pitchFamily="34" charset="0"/>
              </a:rPr>
              <a:t>WHAT?</a:t>
            </a:r>
            <a:endParaRPr lang="en-US" sz="4000" dirty="0">
              <a:solidFill>
                <a:srgbClr val="004479"/>
              </a:solidFill>
            </a:endParaRPr>
          </a:p>
        </p:txBody>
      </p:sp>
      <p:cxnSp>
        <p:nvCxnSpPr>
          <p:cNvPr id="9" name="Straight Connector 8">
            <a:extLst>
              <a:ext uri="{FF2B5EF4-FFF2-40B4-BE49-F238E27FC236}">
                <a16:creationId xmlns:a16="http://schemas.microsoft.com/office/drawing/2014/main" id="{1A7903BB-9C97-7412-DC81-18269B483131}"/>
              </a:ext>
            </a:extLst>
          </p:cNvPr>
          <p:cNvCxnSpPr/>
          <p:nvPr/>
        </p:nvCxnSpPr>
        <p:spPr>
          <a:xfrm>
            <a:off x="1607703" y="2962081"/>
            <a:ext cx="2275609" cy="0"/>
          </a:xfrm>
          <a:prstGeom prst="line">
            <a:avLst/>
          </a:prstGeom>
          <a:ln>
            <a:solidFill>
              <a:srgbClr val="00447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057975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7BCDC09-88ED-B494-1AFC-F61E8F797C33}"/>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1627092" y="890650"/>
            <a:ext cx="6213379" cy="3734926"/>
          </a:xfrm>
          <a:prstGeom prst="rect">
            <a:avLst/>
          </a:prstGeom>
        </p:spPr>
      </p:pic>
      <p:sp>
        <p:nvSpPr>
          <p:cNvPr id="10" name="Content Placeholder 7">
            <a:extLst>
              <a:ext uri="{FF2B5EF4-FFF2-40B4-BE49-F238E27FC236}">
                <a16:creationId xmlns:a16="http://schemas.microsoft.com/office/drawing/2014/main" id="{58D5DBA1-0819-8A67-ED75-01CACBB2ABDC}"/>
              </a:ext>
            </a:extLst>
          </p:cNvPr>
          <p:cNvSpPr txBox="1">
            <a:spLocks/>
          </p:cNvSpPr>
          <p:nvPr/>
        </p:nvSpPr>
        <p:spPr>
          <a:xfrm>
            <a:off x="1465841" y="3683240"/>
            <a:ext cx="6535880" cy="1884671"/>
          </a:xfrm>
          <a:prstGeom prst="rect">
            <a:avLst/>
          </a:prstGeom>
        </p:spPr>
        <p:txBody>
          <a:bodyPr vert="horz" lIns="91440" tIns="45720" rIns="91440" bIns="45720" rtlCol="0" anchor="ctr">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ctr"/>
            <a:r>
              <a:rPr lang="en-US" sz="1600" b="1" dirty="0">
                <a:solidFill>
                  <a:srgbClr val="004479"/>
                </a:solidFill>
                <a:latin typeface="Century Gothic" panose="020B0502020202020204" pitchFamily="34" charset="0"/>
              </a:rPr>
              <a:t>Draw what failure looks and feels like to you now</a:t>
            </a:r>
            <a:r>
              <a:rPr lang="en-US" sz="1600" dirty="0">
                <a:solidFill>
                  <a:srgbClr val="004479"/>
                </a:solidFill>
                <a:latin typeface="Century Gothic" panose="020B0502020202020204" pitchFamily="34" charset="0"/>
              </a:rPr>
              <a:t>.</a:t>
            </a:r>
          </a:p>
        </p:txBody>
      </p:sp>
      <p:sp>
        <p:nvSpPr>
          <p:cNvPr id="3" name="Text Placeholder 2">
            <a:extLst>
              <a:ext uri="{FF2B5EF4-FFF2-40B4-BE49-F238E27FC236}">
                <a16:creationId xmlns:a16="http://schemas.microsoft.com/office/drawing/2014/main" id="{2FD939C4-DC95-FAA8-905E-8F46B0F261DA}"/>
              </a:ext>
            </a:extLst>
          </p:cNvPr>
          <p:cNvSpPr>
            <a:spLocks noGrp="1"/>
          </p:cNvSpPr>
          <p:nvPr>
            <p:ph type="body" sz="quarter" idx="13"/>
          </p:nvPr>
        </p:nvSpPr>
        <p:spPr>
          <a:xfrm>
            <a:off x="1266822" y="395778"/>
            <a:ext cx="3129329" cy="243620"/>
          </a:xfrm>
        </p:spPr>
        <p:txBody>
          <a:bodyPr/>
          <a:lstStyle/>
          <a:p>
            <a:r>
              <a:rPr lang="en-US" dirty="0"/>
              <a:t>RETHINKING FAILURE</a:t>
            </a:r>
          </a:p>
        </p:txBody>
      </p:sp>
    </p:spTree>
    <p:extLst>
      <p:ext uri="{BB962C8B-B14F-4D97-AF65-F5344CB8AC3E}">
        <p14:creationId xmlns:p14="http://schemas.microsoft.com/office/powerpoint/2010/main" val="17834834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CCE9D39-2B7D-F484-CC3C-FF2B7FB72E64}"/>
              </a:ext>
            </a:extLst>
          </p:cNvPr>
          <p:cNvSpPr>
            <a:spLocks noGrp="1"/>
          </p:cNvSpPr>
          <p:nvPr>
            <p:ph type="sldNum" sz="quarter" idx="12"/>
          </p:nvPr>
        </p:nvSpPr>
        <p:spPr/>
        <p:txBody>
          <a:bodyPr/>
          <a:lstStyle/>
          <a:p>
            <a:fld id="{FAE1117A-9B3B-2C4E-BCD5-1436D0728346}" type="slidenum">
              <a:rPr lang="en-US" smtClean="0"/>
              <a:t>2</a:t>
            </a:fld>
            <a:endParaRPr lang="en-US"/>
          </a:p>
        </p:txBody>
      </p:sp>
      <p:sp>
        <p:nvSpPr>
          <p:cNvPr id="3" name="Text Placeholder 2">
            <a:extLst>
              <a:ext uri="{FF2B5EF4-FFF2-40B4-BE49-F238E27FC236}">
                <a16:creationId xmlns:a16="http://schemas.microsoft.com/office/drawing/2014/main" id="{561FF94A-9F1E-8D0E-9EF5-B1B4D6523732}"/>
              </a:ext>
            </a:extLst>
          </p:cNvPr>
          <p:cNvSpPr>
            <a:spLocks noGrp="1"/>
          </p:cNvSpPr>
          <p:nvPr>
            <p:ph type="body" sz="quarter" idx="13"/>
          </p:nvPr>
        </p:nvSpPr>
        <p:spPr>
          <a:xfrm>
            <a:off x="1266822" y="395778"/>
            <a:ext cx="3129329" cy="243620"/>
          </a:xfrm>
        </p:spPr>
        <p:txBody>
          <a:bodyPr/>
          <a:lstStyle/>
          <a:p>
            <a:r>
              <a:rPr lang="en-US" dirty="0"/>
              <a:t>GALLERY WALK</a:t>
            </a:r>
          </a:p>
        </p:txBody>
      </p:sp>
      <p:sp>
        <p:nvSpPr>
          <p:cNvPr id="5" name="Oval 4">
            <a:extLst>
              <a:ext uri="{FF2B5EF4-FFF2-40B4-BE49-F238E27FC236}">
                <a16:creationId xmlns:a16="http://schemas.microsoft.com/office/drawing/2014/main" id="{56266293-9A61-F56B-B852-0622EDDDE39E}"/>
              </a:ext>
            </a:extLst>
          </p:cNvPr>
          <p:cNvSpPr/>
          <p:nvPr/>
        </p:nvSpPr>
        <p:spPr>
          <a:xfrm>
            <a:off x="1177255" y="1324491"/>
            <a:ext cx="3098800" cy="3098800"/>
          </a:xfrm>
          <a:prstGeom prst="ellipse">
            <a:avLst/>
          </a:prstGeom>
          <a:noFill/>
          <a:ln>
            <a:solidFill>
              <a:srgbClr val="00447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00BA513D-98DC-5489-7192-933D0D46ABC4}"/>
              </a:ext>
            </a:extLst>
          </p:cNvPr>
          <p:cNvSpPr txBox="1"/>
          <p:nvPr/>
        </p:nvSpPr>
        <p:spPr>
          <a:xfrm>
            <a:off x="-537626" y="1367567"/>
            <a:ext cx="184731" cy="307777"/>
          </a:xfrm>
          <a:prstGeom prst="rect">
            <a:avLst/>
          </a:prstGeom>
          <a:noFill/>
        </p:spPr>
        <p:txBody>
          <a:bodyPr wrap="none" rtlCol="0">
            <a:spAutoFit/>
          </a:bodyPr>
          <a:lstStyle/>
          <a:p>
            <a:endParaRPr lang="de-DE" dirty="0"/>
          </a:p>
        </p:txBody>
      </p:sp>
      <p:sp>
        <p:nvSpPr>
          <p:cNvPr id="7" name="TextBox 6">
            <a:hlinkClick r:id="rId2"/>
            <a:extLst>
              <a:ext uri="{FF2B5EF4-FFF2-40B4-BE49-F238E27FC236}">
                <a16:creationId xmlns:a16="http://schemas.microsoft.com/office/drawing/2014/main" id="{51640606-35A0-F5B3-B3B9-693166B7027A}"/>
              </a:ext>
            </a:extLst>
          </p:cNvPr>
          <p:cNvSpPr txBox="1"/>
          <p:nvPr/>
        </p:nvSpPr>
        <p:spPr>
          <a:xfrm>
            <a:off x="622493" y="4447007"/>
            <a:ext cx="1979663" cy="276999"/>
          </a:xfrm>
          <a:prstGeom prst="rect">
            <a:avLst/>
          </a:prstGeom>
          <a:noFill/>
        </p:spPr>
        <p:txBody>
          <a:bodyPr wrap="square" rtlCol="0">
            <a:spAutoFit/>
          </a:bodyPr>
          <a:lstStyle/>
          <a:p>
            <a:pPr algn="ctr"/>
            <a:r>
              <a:rPr lang="de-DE" sz="1200" dirty="0">
                <a:solidFill>
                  <a:schemeClr val="bg1"/>
                </a:solidFill>
                <a:latin typeface="Century Gothic" panose="020B0502020202020204" pitchFamily="34" charset="0"/>
              </a:rPr>
              <a:t>Watch Video</a:t>
            </a:r>
          </a:p>
        </p:txBody>
      </p:sp>
      <p:sp>
        <p:nvSpPr>
          <p:cNvPr id="8" name="Rectangle 7">
            <a:extLst>
              <a:ext uri="{FF2B5EF4-FFF2-40B4-BE49-F238E27FC236}">
                <a16:creationId xmlns:a16="http://schemas.microsoft.com/office/drawing/2014/main" id="{F3F920C3-53CC-4DBD-18E0-16A9D0A7598B}"/>
              </a:ext>
            </a:extLst>
          </p:cNvPr>
          <p:cNvSpPr/>
          <p:nvPr/>
        </p:nvSpPr>
        <p:spPr>
          <a:xfrm>
            <a:off x="5415151" y="2070887"/>
            <a:ext cx="3393211" cy="1569660"/>
          </a:xfrm>
          <a:prstGeom prst="rect">
            <a:avLst/>
          </a:prstGeom>
        </p:spPr>
        <p:txBody>
          <a:bodyPr wrap="square">
            <a:spAutoFit/>
          </a:bodyPr>
          <a:lstStyle/>
          <a:p>
            <a:pPr marL="342900" indent="-342900">
              <a:buAutoNum type="arabicPeriod"/>
            </a:pPr>
            <a:r>
              <a:rPr lang="en-US" sz="1600" dirty="0">
                <a:solidFill>
                  <a:srgbClr val="004479"/>
                </a:solidFill>
                <a:latin typeface="Century Gothic" panose="020B0502020202020204" pitchFamily="34" charset="0"/>
              </a:rPr>
              <a:t>What do they all have in common?</a:t>
            </a:r>
            <a:br>
              <a:rPr lang="en-US" sz="1600" dirty="0">
                <a:solidFill>
                  <a:srgbClr val="004479"/>
                </a:solidFill>
                <a:latin typeface="Century Gothic" panose="020B0502020202020204" pitchFamily="34" charset="0"/>
              </a:rPr>
            </a:br>
            <a:endParaRPr lang="en-US" sz="1600" dirty="0">
              <a:solidFill>
                <a:srgbClr val="004479"/>
              </a:solidFill>
              <a:latin typeface="Century Gothic" panose="020B0502020202020204" pitchFamily="34" charset="0"/>
            </a:endParaRPr>
          </a:p>
          <a:p>
            <a:pPr marL="342900" indent="-342900">
              <a:buFontTx/>
              <a:buAutoNum type="arabicPeriod"/>
            </a:pPr>
            <a:r>
              <a:rPr lang="en-US" sz="1600" dirty="0">
                <a:solidFill>
                  <a:srgbClr val="004479"/>
                </a:solidFill>
                <a:latin typeface="Century Gothic" panose="020B0502020202020204" pitchFamily="34" charset="0"/>
              </a:rPr>
              <a:t>Brainstorm reasons they are/were successful.</a:t>
            </a:r>
          </a:p>
          <a:p>
            <a:r>
              <a:rPr lang="en-US" sz="1600" dirty="0">
                <a:solidFill>
                  <a:srgbClr val="004479"/>
                </a:solidFill>
                <a:latin typeface="Century Gothic" panose="020B0502020202020204" pitchFamily="34" charset="0"/>
              </a:rPr>
              <a:t> </a:t>
            </a:r>
          </a:p>
        </p:txBody>
      </p:sp>
      <p:pic>
        <p:nvPicPr>
          <p:cNvPr id="9" name="Picture 8">
            <a:extLst>
              <a:ext uri="{FF2B5EF4-FFF2-40B4-BE49-F238E27FC236}">
                <a16:creationId xmlns:a16="http://schemas.microsoft.com/office/drawing/2014/main" id="{40CE63F7-0AD3-BAF0-DA08-69763661C880}"/>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2252490" y="785582"/>
            <a:ext cx="1036978" cy="1036978"/>
          </a:xfrm>
          <a:prstGeom prst="ellipse">
            <a:avLst/>
          </a:prstGeom>
          <a:ln w="57150" cmpd="thinThick">
            <a:noFill/>
            <a:prstDash val="sysDash"/>
          </a:ln>
        </p:spPr>
      </p:pic>
      <p:pic>
        <p:nvPicPr>
          <p:cNvPr id="10" name="Picture 9">
            <a:extLst>
              <a:ext uri="{FF2B5EF4-FFF2-40B4-BE49-F238E27FC236}">
                <a16:creationId xmlns:a16="http://schemas.microsoft.com/office/drawing/2014/main" id="{0CBDBB22-92D3-55B4-73CE-042C5DA1271F}"/>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934327" y="1383179"/>
            <a:ext cx="1036978" cy="1036978"/>
          </a:xfrm>
          <a:prstGeom prst="ellipse">
            <a:avLst/>
          </a:prstGeom>
          <a:ln w="57150" cmpd="thinThick">
            <a:noFill/>
            <a:prstDash val="sysDash"/>
          </a:ln>
        </p:spPr>
      </p:pic>
      <p:pic>
        <p:nvPicPr>
          <p:cNvPr id="11" name="Picture 10">
            <a:extLst>
              <a:ext uri="{FF2B5EF4-FFF2-40B4-BE49-F238E27FC236}">
                <a16:creationId xmlns:a16="http://schemas.microsoft.com/office/drawing/2014/main" id="{6DDEB3F5-5846-4A36-15CD-7C111B1DD63D}"/>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3535022" y="1383179"/>
            <a:ext cx="1036978" cy="1036978"/>
          </a:xfrm>
          <a:prstGeom prst="ellipse">
            <a:avLst/>
          </a:prstGeom>
          <a:ln w="57150" cmpd="thinThick">
            <a:noFill/>
            <a:prstDash val="sysDash"/>
          </a:ln>
        </p:spPr>
      </p:pic>
      <p:pic>
        <p:nvPicPr>
          <p:cNvPr id="12" name="Picture 11">
            <a:extLst>
              <a:ext uri="{FF2B5EF4-FFF2-40B4-BE49-F238E27FC236}">
                <a16:creationId xmlns:a16="http://schemas.microsoft.com/office/drawing/2014/main" id="{2EF60CB5-AE1F-FB5D-8603-92A71449F2AC}"/>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543382" y="2665713"/>
            <a:ext cx="1036978" cy="1036978"/>
          </a:xfrm>
          <a:prstGeom prst="ellipse">
            <a:avLst/>
          </a:prstGeom>
          <a:ln w="57150" cmpd="thinThick">
            <a:noFill/>
            <a:prstDash val="sysDash"/>
          </a:ln>
        </p:spPr>
      </p:pic>
      <p:pic>
        <p:nvPicPr>
          <p:cNvPr id="13" name="Picture 12">
            <a:extLst>
              <a:ext uri="{FF2B5EF4-FFF2-40B4-BE49-F238E27FC236}">
                <a16:creationId xmlns:a16="http://schemas.microsoft.com/office/drawing/2014/main" id="{FF42EC4E-A490-7FFE-DF7E-3E606AE35046}"/>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3816011" y="2665713"/>
            <a:ext cx="1036978" cy="1036978"/>
          </a:xfrm>
          <a:prstGeom prst="ellipse">
            <a:avLst/>
          </a:prstGeom>
          <a:ln w="57150" cmpd="thinThick">
            <a:noFill/>
            <a:prstDash val="sysDash"/>
          </a:ln>
        </p:spPr>
      </p:pic>
      <p:pic>
        <p:nvPicPr>
          <p:cNvPr id="14" name="Picture 13">
            <a:extLst>
              <a:ext uri="{FF2B5EF4-FFF2-40B4-BE49-F238E27FC236}">
                <a16:creationId xmlns:a16="http://schemas.microsoft.com/office/drawing/2014/main" id="{B3415838-D3ED-30B0-E79C-DA311BB551EB}"/>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1523795" y="3710744"/>
            <a:ext cx="1036978" cy="1036978"/>
          </a:xfrm>
          <a:prstGeom prst="ellipse">
            <a:avLst/>
          </a:prstGeom>
          <a:ln w="57150" cmpd="thinThick">
            <a:noFill/>
            <a:prstDash val="sysDash"/>
          </a:ln>
        </p:spPr>
      </p:pic>
      <p:pic>
        <p:nvPicPr>
          <p:cNvPr id="15" name="Picture 14">
            <a:extLst>
              <a:ext uri="{FF2B5EF4-FFF2-40B4-BE49-F238E27FC236}">
                <a16:creationId xmlns:a16="http://schemas.microsoft.com/office/drawing/2014/main" id="{F49B2DBB-02FC-CF5B-25BE-607D91EB99A5}"/>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2897783" y="3710744"/>
            <a:ext cx="1036978" cy="1036978"/>
          </a:xfrm>
          <a:prstGeom prst="ellipse">
            <a:avLst/>
          </a:prstGeom>
          <a:ln w="57150" cmpd="thinThick">
            <a:noFill/>
            <a:prstDash val="sysDash"/>
          </a:ln>
        </p:spPr>
      </p:pic>
      <p:sp>
        <p:nvSpPr>
          <p:cNvPr id="16" name="Rectangle 15">
            <a:extLst>
              <a:ext uri="{FF2B5EF4-FFF2-40B4-BE49-F238E27FC236}">
                <a16:creationId xmlns:a16="http://schemas.microsoft.com/office/drawing/2014/main" id="{AE242033-6961-B594-3170-0BBAF0458CC3}"/>
              </a:ext>
            </a:extLst>
          </p:cNvPr>
          <p:cNvSpPr/>
          <p:nvPr/>
        </p:nvSpPr>
        <p:spPr>
          <a:xfrm>
            <a:off x="2244023" y="2103250"/>
            <a:ext cx="1036978" cy="1388533"/>
          </a:xfrm>
          <a:prstGeom prst="rect">
            <a:avLst/>
          </a:prstGeom>
          <a:noFill/>
          <a:ln w="12700">
            <a:solidFill>
              <a:srgbClr val="00447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42D7D58B-8A31-4219-6997-099F17B40305}"/>
              </a:ext>
            </a:extLst>
          </p:cNvPr>
          <p:cNvCxnSpPr>
            <a:cxnSpLocks/>
          </p:cNvCxnSpPr>
          <p:nvPr/>
        </p:nvCxnSpPr>
        <p:spPr>
          <a:xfrm>
            <a:off x="2311759" y="2323374"/>
            <a:ext cx="904095" cy="0"/>
          </a:xfrm>
          <a:prstGeom prst="line">
            <a:avLst/>
          </a:prstGeom>
          <a:ln w="12700">
            <a:solidFill>
              <a:srgbClr val="004479"/>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5D519CA9-F84D-799A-8161-2394247E6BE7}"/>
              </a:ext>
            </a:extLst>
          </p:cNvPr>
          <p:cNvCxnSpPr>
            <a:cxnSpLocks/>
          </p:cNvCxnSpPr>
          <p:nvPr/>
        </p:nvCxnSpPr>
        <p:spPr>
          <a:xfrm>
            <a:off x="2770979" y="2238717"/>
            <a:ext cx="0" cy="1176868"/>
          </a:xfrm>
          <a:prstGeom prst="line">
            <a:avLst/>
          </a:prstGeom>
          <a:ln w="12700">
            <a:solidFill>
              <a:srgbClr val="004479"/>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04E34D3F-7DA0-A928-A0E2-743B558DC368}"/>
              </a:ext>
            </a:extLst>
          </p:cNvPr>
          <p:cNvCxnSpPr>
            <a:cxnSpLocks/>
          </p:cNvCxnSpPr>
          <p:nvPr/>
        </p:nvCxnSpPr>
        <p:spPr>
          <a:xfrm>
            <a:off x="2311759" y="2408433"/>
            <a:ext cx="904095" cy="0"/>
          </a:xfrm>
          <a:prstGeom prst="line">
            <a:avLst/>
          </a:prstGeom>
          <a:ln w="3175">
            <a:solidFill>
              <a:srgbClr val="004479"/>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9BD80D34-EE30-A24D-4B6E-59B8245E1B84}"/>
              </a:ext>
            </a:extLst>
          </p:cNvPr>
          <p:cNvCxnSpPr>
            <a:cxnSpLocks/>
          </p:cNvCxnSpPr>
          <p:nvPr/>
        </p:nvCxnSpPr>
        <p:spPr>
          <a:xfrm>
            <a:off x="2311759" y="2493495"/>
            <a:ext cx="904095" cy="0"/>
          </a:xfrm>
          <a:prstGeom prst="line">
            <a:avLst/>
          </a:prstGeom>
          <a:ln w="3175">
            <a:solidFill>
              <a:srgbClr val="004479"/>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8348C8D8-4D9C-6FA2-2E33-277EEA466F71}"/>
              </a:ext>
            </a:extLst>
          </p:cNvPr>
          <p:cNvCxnSpPr>
            <a:cxnSpLocks/>
          </p:cNvCxnSpPr>
          <p:nvPr/>
        </p:nvCxnSpPr>
        <p:spPr>
          <a:xfrm>
            <a:off x="2311759" y="2583870"/>
            <a:ext cx="904095" cy="0"/>
          </a:xfrm>
          <a:prstGeom prst="line">
            <a:avLst/>
          </a:prstGeom>
          <a:ln w="3175">
            <a:solidFill>
              <a:srgbClr val="004479"/>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94F783A2-2717-3D1D-0E3B-FF6D9A61D691}"/>
              </a:ext>
            </a:extLst>
          </p:cNvPr>
          <p:cNvCxnSpPr>
            <a:cxnSpLocks/>
          </p:cNvCxnSpPr>
          <p:nvPr/>
        </p:nvCxnSpPr>
        <p:spPr>
          <a:xfrm>
            <a:off x="2311759" y="2668932"/>
            <a:ext cx="904095" cy="0"/>
          </a:xfrm>
          <a:prstGeom prst="line">
            <a:avLst/>
          </a:prstGeom>
          <a:ln w="3175">
            <a:solidFill>
              <a:srgbClr val="004479"/>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6F6ADA44-C701-D33A-B034-108E64F29397}"/>
              </a:ext>
            </a:extLst>
          </p:cNvPr>
          <p:cNvCxnSpPr>
            <a:cxnSpLocks/>
          </p:cNvCxnSpPr>
          <p:nvPr/>
        </p:nvCxnSpPr>
        <p:spPr>
          <a:xfrm>
            <a:off x="2311759" y="2753991"/>
            <a:ext cx="904095" cy="0"/>
          </a:xfrm>
          <a:prstGeom prst="line">
            <a:avLst/>
          </a:prstGeom>
          <a:ln w="3175">
            <a:solidFill>
              <a:srgbClr val="004479"/>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3E8A755A-0EF9-CBFC-9FEC-86A59DC3EFFD}"/>
              </a:ext>
            </a:extLst>
          </p:cNvPr>
          <p:cNvCxnSpPr>
            <a:cxnSpLocks/>
          </p:cNvCxnSpPr>
          <p:nvPr/>
        </p:nvCxnSpPr>
        <p:spPr>
          <a:xfrm>
            <a:off x="2311759" y="2839053"/>
            <a:ext cx="904095" cy="0"/>
          </a:xfrm>
          <a:prstGeom prst="line">
            <a:avLst/>
          </a:prstGeom>
          <a:ln w="3175">
            <a:solidFill>
              <a:srgbClr val="004479"/>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A354EC94-34F3-838B-30DD-6E2A4A3B3B9A}"/>
              </a:ext>
            </a:extLst>
          </p:cNvPr>
          <p:cNvCxnSpPr>
            <a:cxnSpLocks/>
          </p:cNvCxnSpPr>
          <p:nvPr/>
        </p:nvCxnSpPr>
        <p:spPr>
          <a:xfrm>
            <a:off x="2311759" y="2924113"/>
            <a:ext cx="904095" cy="0"/>
          </a:xfrm>
          <a:prstGeom prst="line">
            <a:avLst/>
          </a:prstGeom>
          <a:ln w="3175">
            <a:solidFill>
              <a:srgbClr val="004479"/>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45116489-D055-B6D5-6606-24B4E739C639}"/>
              </a:ext>
            </a:extLst>
          </p:cNvPr>
          <p:cNvCxnSpPr>
            <a:cxnSpLocks/>
          </p:cNvCxnSpPr>
          <p:nvPr/>
        </p:nvCxnSpPr>
        <p:spPr>
          <a:xfrm>
            <a:off x="2311759" y="3009175"/>
            <a:ext cx="904095" cy="0"/>
          </a:xfrm>
          <a:prstGeom prst="line">
            <a:avLst/>
          </a:prstGeom>
          <a:ln w="3175">
            <a:solidFill>
              <a:srgbClr val="004479"/>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639E817-DA26-B5B3-2882-B56E946B5A48}"/>
              </a:ext>
            </a:extLst>
          </p:cNvPr>
          <p:cNvCxnSpPr>
            <a:cxnSpLocks/>
          </p:cNvCxnSpPr>
          <p:nvPr/>
        </p:nvCxnSpPr>
        <p:spPr>
          <a:xfrm>
            <a:off x="2311759" y="3094234"/>
            <a:ext cx="904095" cy="0"/>
          </a:xfrm>
          <a:prstGeom prst="line">
            <a:avLst/>
          </a:prstGeom>
          <a:ln w="3175">
            <a:solidFill>
              <a:srgbClr val="004479"/>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36D56F7E-BEFF-0082-133F-CD7CD6DD2281}"/>
              </a:ext>
            </a:extLst>
          </p:cNvPr>
          <p:cNvCxnSpPr>
            <a:cxnSpLocks/>
          </p:cNvCxnSpPr>
          <p:nvPr/>
        </p:nvCxnSpPr>
        <p:spPr>
          <a:xfrm>
            <a:off x="2311759" y="3179296"/>
            <a:ext cx="904095" cy="0"/>
          </a:xfrm>
          <a:prstGeom prst="line">
            <a:avLst/>
          </a:prstGeom>
          <a:ln w="3175">
            <a:solidFill>
              <a:srgbClr val="004479"/>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047A6C3-E2EB-748C-9505-F874E7C1913C}"/>
              </a:ext>
            </a:extLst>
          </p:cNvPr>
          <p:cNvCxnSpPr>
            <a:cxnSpLocks/>
          </p:cNvCxnSpPr>
          <p:nvPr/>
        </p:nvCxnSpPr>
        <p:spPr>
          <a:xfrm>
            <a:off x="2311759" y="3264353"/>
            <a:ext cx="904095" cy="0"/>
          </a:xfrm>
          <a:prstGeom prst="line">
            <a:avLst/>
          </a:prstGeom>
          <a:ln w="3175">
            <a:solidFill>
              <a:srgbClr val="004479"/>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B4E0571-2F0E-DFFC-4F4B-CC9523A16F3C}"/>
              </a:ext>
            </a:extLst>
          </p:cNvPr>
          <p:cNvCxnSpPr>
            <a:cxnSpLocks/>
          </p:cNvCxnSpPr>
          <p:nvPr/>
        </p:nvCxnSpPr>
        <p:spPr>
          <a:xfrm>
            <a:off x="2311759" y="3349415"/>
            <a:ext cx="904095" cy="0"/>
          </a:xfrm>
          <a:prstGeom prst="line">
            <a:avLst/>
          </a:prstGeom>
          <a:ln w="3175">
            <a:solidFill>
              <a:srgbClr val="00447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86692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anim calcmode="lin" valueType="num">
                                      <p:cBhvr additive="base">
                                        <p:cTn id="13"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B9ED482-26C9-8D46-8464-AEF79D037E80}"/>
              </a:ext>
            </a:extLst>
          </p:cNvPr>
          <p:cNvSpPr>
            <a:spLocks noGrp="1"/>
          </p:cNvSpPr>
          <p:nvPr>
            <p:ph type="sldNum" sz="quarter" idx="12"/>
          </p:nvPr>
        </p:nvSpPr>
        <p:spPr/>
        <p:txBody>
          <a:bodyPr/>
          <a:lstStyle/>
          <a:p>
            <a:fld id="{FAE1117A-9B3B-2C4E-BCD5-1436D0728346}" type="slidenum">
              <a:rPr lang="en-US" smtClean="0"/>
              <a:t>3</a:t>
            </a:fld>
            <a:endParaRPr lang="en-US"/>
          </a:p>
        </p:txBody>
      </p:sp>
      <p:sp>
        <p:nvSpPr>
          <p:cNvPr id="3" name="Text Placeholder 2">
            <a:extLst>
              <a:ext uri="{FF2B5EF4-FFF2-40B4-BE49-F238E27FC236}">
                <a16:creationId xmlns:a16="http://schemas.microsoft.com/office/drawing/2014/main" id="{DD34F57E-5F0D-F7AF-1627-9525929B8A5A}"/>
              </a:ext>
            </a:extLst>
          </p:cNvPr>
          <p:cNvSpPr>
            <a:spLocks noGrp="1"/>
          </p:cNvSpPr>
          <p:nvPr>
            <p:ph type="body" sz="quarter" idx="13"/>
          </p:nvPr>
        </p:nvSpPr>
        <p:spPr>
          <a:xfrm>
            <a:off x="1266823" y="395778"/>
            <a:ext cx="3129329" cy="243620"/>
          </a:xfrm>
        </p:spPr>
        <p:txBody>
          <a:bodyPr/>
          <a:lstStyle/>
          <a:p>
            <a:r>
              <a:rPr lang="en-US" dirty="0"/>
              <a:t>JOURNEY TO SUCCESS</a:t>
            </a:r>
          </a:p>
        </p:txBody>
      </p:sp>
      <p:sp>
        <p:nvSpPr>
          <p:cNvPr id="5" name="Rectangle 4">
            <a:extLst>
              <a:ext uri="{FF2B5EF4-FFF2-40B4-BE49-F238E27FC236}">
                <a16:creationId xmlns:a16="http://schemas.microsoft.com/office/drawing/2014/main" id="{10D4BEA7-E27F-3630-84BC-DD848177A891}"/>
              </a:ext>
            </a:extLst>
          </p:cNvPr>
          <p:cNvSpPr/>
          <p:nvPr/>
        </p:nvSpPr>
        <p:spPr>
          <a:xfrm>
            <a:off x="559242" y="1925602"/>
            <a:ext cx="3825585" cy="1107996"/>
          </a:xfrm>
          <a:prstGeom prst="rect">
            <a:avLst/>
          </a:prstGeom>
        </p:spPr>
        <p:txBody>
          <a:bodyPr wrap="square">
            <a:spAutoFit/>
          </a:bodyPr>
          <a:lstStyle/>
          <a:p>
            <a:r>
              <a:rPr lang="en-US" sz="2200" dirty="0">
                <a:solidFill>
                  <a:schemeClr val="bg1"/>
                </a:solidFill>
                <a:latin typeface="Century Gothic" panose="020B0502020202020204" pitchFamily="34" charset="0"/>
              </a:rPr>
              <a:t>Let’s take a closer look at these people and their journeys to success.</a:t>
            </a:r>
          </a:p>
        </p:txBody>
      </p:sp>
      <p:grpSp>
        <p:nvGrpSpPr>
          <p:cNvPr id="6" name="Group 5">
            <a:extLst>
              <a:ext uri="{FF2B5EF4-FFF2-40B4-BE49-F238E27FC236}">
                <a16:creationId xmlns:a16="http://schemas.microsoft.com/office/drawing/2014/main" id="{7E9E3FA5-1361-18E0-5A68-B6501B989E85}"/>
              </a:ext>
            </a:extLst>
          </p:cNvPr>
          <p:cNvGrpSpPr/>
          <p:nvPr/>
        </p:nvGrpSpPr>
        <p:grpSpPr>
          <a:xfrm>
            <a:off x="4708101" y="850908"/>
            <a:ext cx="3938759" cy="3621191"/>
            <a:chOff x="570262" y="1518664"/>
            <a:chExt cx="4309607" cy="3962140"/>
          </a:xfrm>
        </p:grpSpPr>
        <p:pic>
          <p:nvPicPr>
            <p:cNvPr id="7" name="Picture 6">
              <a:extLst>
                <a:ext uri="{FF2B5EF4-FFF2-40B4-BE49-F238E27FC236}">
                  <a16:creationId xmlns:a16="http://schemas.microsoft.com/office/drawing/2014/main" id="{9FB2FD89-69F9-EB02-3094-82F8F4AB4DA7}"/>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2279370" y="1518664"/>
              <a:ext cx="1036978" cy="1036978"/>
            </a:xfrm>
            <a:prstGeom prst="ellipse">
              <a:avLst/>
            </a:prstGeom>
            <a:ln w="57150" cmpd="thinThick">
              <a:noFill/>
              <a:prstDash val="sysDash"/>
            </a:ln>
          </p:spPr>
        </p:pic>
        <p:pic>
          <p:nvPicPr>
            <p:cNvPr id="8" name="Picture 7">
              <a:extLst>
                <a:ext uri="{FF2B5EF4-FFF2-40B4-BE49-F238E27FC236}">
                  <a16:creationId xmlns:a16="http://schemas.microsoft.com/office/drawing/2014/main" id="{CB124C2B-D4FD-3942-82B1-3A65F9760501}"/>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961207" y="2116261"/>
              <a:ext cx="1036978" cy="1036978"/>
            </a:xfrm>
            <a:prstGeom prst="ellipse">
              <a:avLst/>
            </a:prstGeom>
            <a:ln w="57150" cmpd="thinThick">
              <a:noFill/>
              <a:prstDash val="sysDash"/>
            </a:ln>
          </p:spPr>
        </p:pic>
        <p:pic>
          <p:nvPicPr>
            <p:cNvPr id="9" name="Picture 8">
              <a:extLst>
                <a:ext uri="{FF2B5EF4-FFF2-40B4-BE49-F238E27FC236}">
                  <a16:creationId xmlns:a16="http://schemas.microsoft.com/office/drawing/2014/main" id="{56F119FA-D86E-793D-3997-AAE029B2B524}"/>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3561902" y="2116261"/>
              <a:ext cx="1036978" cy="1036978"/>
            </a:xfrm>
            <a:prstGeom prst="ellipse">
              <a:avLst/>
            </a:prstGeom>
            <a:ln w="57150" cmpd="thinThick">
              <a:noFill/>
              <a:prstDash val="sysDash"/>
            </a:ln>
          </p:spPr>
        </p:pic>
        <p:pic>
          <p:nvPicPr>
            <p:cNvPr id="10" name="Picture 9">
              <a:extLst>
                <a:ext uri="{FF2B5EF4-FFF2-40B4-BE49-F238E27FC236}">
                  <a16:creationId xmlns:a16="http://schemas.microsoft.com/office/drawing/2014/main" id="{2E60C4F6-BE2C-83A6-BF35-7F7B6565629F}"/>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570262" y="3398795"/>
              <a:ext cx="1036978" cy="1036978"/>
            </a:xfrm>
            <a:prstGeom prst="ellipse">
              <a:avLst/>
            </a:prstGeom>
            <a:ln w="57150" cmpd="thinThick">
              <a:noFill/>
              <a:prstDash val="sysDash"/>
            </a:ln>
          </p:spPr>
        </p:pic>
        <p:pic>
          <p:nvPicPr>
            <p:cNvPr id="11" name="Picture 10">
              <a:extLst>
                <a:ext uri="{FF2B5EF4-FFF2-40B4-BE49-F238E27FC236}">
                  <a16:creationId xmlns:a16="http://schemas.microsoft.com/office/drawing/2014/main" id="{4E03A59C-5A9D-36ED-C052-302960CEA782}"/>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3842891" y="3398795"/>
              <a:ext cx="1036978" cy="1036978"/>
            </a:xfrm>
            <a:prstGeom prst="ellipse">
              <a:avLst/>
            </a:prstGeom>
            <a:ln w="57150" cmpd="thinThick">
              <a:noFill/>
              <a:prstDash val="sysDash"/>
            </a:ln>
          </p:spPr>
        </p:pic>
        <p:pic>
          <p:nvPicPr>
            <p:cNvPr id="12" name="Picture 11">
              <a:extLst>
                <a:ext uri="{FF2B5EF4-FFF2-40B4-BE49-F238E27FC236}">
                  <a16:creationId xmlns:a16="http://schemas.microsoft.com/office/drawing/2014/main" id="{DB135F6C-6914-B5F7-C094-B6FED6CD0EB4}"/>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1550675" y="4443826"/>
              <a:ext cx="1036978" cy="1036978"/>
            </a:xfrm>
            <a:prstGeom prst="ellipse">
              <a:avLst/>
            </a:prstGeom>
            <a:ln w="57150" cmpd="thinThick">
              <a:noFill/>
              <a:prstDash val="sysDash"/>
            </a:ln>
          </p:spPr>
        </p:pic>
        <p:pic>
          <p:nvPicPr>
            <p:cNvPr id="13" name="Picture 12">
              <a:extLst>
                <a:ext uri="{FF2B5EF4-FFF2-40B4-BE49-F238E27FC236}">
                  <a16:creationId xmlns:a16="http://schemas.microsoft.com/office/drawing/2014/main" id="{D8DE03DB-ABF6-262F-B581-99D7D46E5506}"/>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2924663" y="4443826"/>
              <a:ext cx="1036978" cy="1036978"/>
            </a:xfrm>
            <a:prstGeom prst="ellipse">
              <a:avLst/>
            </a:prstGeom>
            <a:ln w="57150" cmpd="thinThick">
              <a:noFill/>
              <a:prstDash val="sysDash"/>
            </a:ln>
          </p:spPr>
        </p:pic>
      </p:grpSp>
    </p:spTree>
    <p:extLst>
      <p:ext uri="{BB962C8B-B14F-4D97-AF65-F5344CB8AC3E}">
        <p14:creationId xmlns:p14="http://schemas.microsoft.com/office/powerpoint/2010/main" val="40602117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D399CFA-12AC-80AE-2800-9B574EC0FD79}"/>
              </a:ext>
            </a:extLst>
          </p:cNvPr>
          <p:cNvSpPr>
            <a:spLocks noGrp="1"/>
          </p:cNvSpPr>
          <p:nvPr>
            <p:ph type="sldNum" sz="quarter" idx="12"/>
          </p:nvPr>
        </p:nvSpPr>
        <p:spPr/>
        <p:txBody>
          <a:bodyPr/>
          <a:lstStyle/>
          <a:p>
            <a:fld id="{FAE1117A-9B3B-2C4E-BCD5-1436D0728346}" type="slidenum">
              <a:rPr lang="en-US" smtClean="0"/>
              <a:t>4</a:t>
            </a:fld>
            <a:endParaRPr lang="en-US"/>
          </a:p>
        </p:txBody>
      </p:sp>
      <p:sp>
        <p:nvSpPr>
          <p:cNvPr id="3" name="Text Placeholder 2">
            <a:extLst>
              <a:ext uri="{FF2B5EF4-FFF2-40B4-BE49-F238E27FC236}">
                <a16:creationId xmlns:a16="http://schemas.microsoft.com/office/drawing/2014/main" id="{2B153686-E835-2BC5-62A9-FAF2BDCB9CFD}"/>
              </a:ext>
            </a:extLst>
          </p:cNvPr>
          <p:cNvSpPr>
            <a:spLocks noGrp="1"/>
          </p:cNvSpPr>
          <p:nvPr>
            <p:ph type="body" sz="quarter" idx="13"/>
          </p:nvPr>
        </p:nvSpPr>
        <p:spPr>
          <a:xfrm>
            <a:off x="1266823" y="395778"/>
            <a:ext cx="3129329" cy="243620"/>
          </a:xfrm>
        </p:spPr>
        <p:txBody>
          <a:bodyPr/>
          <a:lstStyle/>
          <a:p>
            <a:r>
              <a:rPr lang="en-US" dirty="0"/>
              <a:t>J.K. ROWLING, AUTHOR</a:t>
            </a:r>
          </a:p>
        </p:txBody>
      </p:sp>
      <p:pic>
        <p:nvPicPr>
          <p:cNvPr id="5" name="Picture 4">
            <a:extLst>
              <a:ext uri="{FF2B5EF4-FFF2-40B4-BE49-F238E27FC236}">
                <a16:creationId xmlns:a16="http://schemas.microsoft.com/office/drawing/2014/main" id="{DE377CA7-BEA4-4E49-14B4-D41DF997F75C}"/>
              </a:ext>
            </a:extLst>
          </p:cNvPr>
          <p:cNvPicPr>
            <a:picLocks noChangeAspect="1"/>
          </p:cNvPicPr>
          <p:nvPr/>
        </p:nvPicPr>
        <p:blipFill>
          <a:blip r:embed="rId2"/>
          <a:stretch>
            <a:fillRect/>
          </a:stretch>
        </p:blipFill>
        <p:spPr>
          <a:xfrm>
            <a:off x="508079" y="1089718"/>
            <a:ext cx="3480861" cy="3480861"/>
          </a:xfrm>
          <a:prstGeom prst="ellipse">
            <a:avLst/>
          </a:prstGeom>
          <a:ln w="57150" cmpd="thinThick">
            <a:noFill/>
            <a:prstDash val="sysDash"/>
          </a:ln>
        </p:spPr>
      </p:pic>
      <p:sp>
        <p:nvSpPr>
          <p:cNvPr id="6" name="Rectangle 5">
            <a:extLst>
              <a:ext uri="{FF2B5EF4-FFF2-40B4-BE49-F238E27FC236}">
                <a16:creationId xmlns:a16="http://schemas.microsoft.com/office/drawing/2014/main" id="{1A42A586-1D11-D3B4-A9E8-1772F19EF0BC}"/>
              </a:ext>
            </a:extLst>
          </p:cNvPr>
          <p:cNvSpPr/>
          <p:nvPr/>
        </p:nvSpPr>
        <p:spPr>
          <a:xfrm>
            <a:off x="4494922" y="1552875"/>
            <a:ext cx="3926055" cy="2554545"/>
          </a:xfrm>
          <a:prstGeom prst="rect">
            <a:avLst/>
          </a:prstGeom>
        </p:spPr>
        <p:txBody>
          <a:bodyPr wrap="square">
            <a:spAutoFit/>
          </a:bodyPr>
          <a:lstStyle/>
          <a:p>
            <a:r>
              <a:rPr lang="en-US" sz="1600" dirty="0">
                <a:solidFill>
                  <a:schemeClr val="bg1"/>
                </a:solidFill>
                <a:latin typeface="Century Gothic" panose="020B0502020202020204" pitchFamily="34" charset="0"/>
              </a:rPr>
              <a:t>Philanthropist and best-selling </a:t>
            </a:r>
            <a:r>
              <a:rPr lang="en-US" sz="1600" b="0" i="0" dirty="0">
                <a:solidFill>
                  <a:schemeClr val="bg1"/>
                </a:solidFill>
                <a:effectLst/>
                <a:latin typeface="Century Gothic" panose="020B0502020202020204" pitchFamily="34" charset="0"/>
              </a:rPr>
              <a:t>author J.K. Rowling was a single mom living on welfare when she began writing the first Harry Potter novel.</a:t>
            </a:r>
          </a:p>
          <a:p>
            <a:endParaRPr lang="en-US" sz="1600" dirty="0">
              <a:solidFill>
                <a:schemeClr val="bg1"/>
              </a:solidFill>
              <a:latin typeface="Century Gothic" panose="020B0502020202020204" pitchFamily="34" charset="0"/>
            </a:endParaRPr>
          </a:p>
          <a:p>
            <a:r>
              <a:rPr lang="en-US" sz="1600" i="1" dirty="0">
                <a:solidFill>
                  <a:srgbClr val="FFCC33"/>
                </a:solidFill>
                <a:latin typeface="Century Gothic" panose="020B0502020202020204" pitchFamily="34" charset="0"/>
              </a:rPr>
              <a:t>“It is impossible to live without failing at something unless you live so cautiously that you might as well not have lived at all in which case you have failed by default.”</a:t>
            </a:r>
            <a:endParaRPr lang="en-US" sz="1600" b="0" i="1" dirty="0">
              <a:solidFill>
                <a:srgbClr val="FFCC33"/>
              </a:solidFill>
              <a:effectLst/>
              <a:latin typeface="Century Gothic" panose="020B0502020202020204" pitchFamily="34" charset="0"/>
            </a:endParaRPr>
          </a:p>
        </p:txBody>
      </p:sp>
    </p:spTree>
    <p:extLst>
      <p:ext uri="{BB962C8B-B14F-4D97-AF65-F5344CB8AC3E}">
        <p14:creationId xmlns:p14="http://schemas.microsoft.com/office/powerpoint/2010/main" val="1553327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 calcmode="lin" valueType="num">
                                      <p:cBhvr additive="base">
                                        <p:cTn id="7"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20FD741-DE1A-372C-F94E-0E0F2A640C67}"/>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518407" y="1089718"/>
            <a:ext cx="3480861" cy="3480861"/>
          </a:xfrm>
          <a:prstGeom prst="ellipse">
            <a:avLst/>
          </a:prstGeom>
          <a:ln w="57150" cmpd="thinThick">
            <a:noFill/>
            <a:prstDash val="sysDash"/>
          </a:ln>
        </p:spPr>
      </p:pic>
      <p:sp>
        <p:nvSpPr>
          <p:cNvPr id="7" name="Rectangle 6">
            <a:extLst>
              <a:ext uri="{FF2B5EF4-FFF2-40B4-BE49-F238E27FC236}">
                <a16:creationId xmlns:a16="http://schemas.microsoft.com/office/drawing/2014/main" id="{4FB9EA4A-4F82-6E03-56C9-D250BED4DED1}"/>
              </a:ext>
            </a:extLst>
          </p:cNvPr>
          <p:cNvSpPr/>
          <p:nvPr/>
        </p:nvSpPr>
        <p:spPr>
          <a:xfrm>
            <a:off x="4356324" y="1398058"/>
            <a:ext cx="4308896" cy="3046988"/>
          </a:xfrm>
          <a:prstGeom prst="rect">
            <a:avLst/>
          </a:prstGeom>
        </p:spPr>
        <p:txBody>
          <a:bodyPr wrap="square">
            <a:spAutoFit/>
          </a:bodyPr>
          <a:lstStyle/>
          <a:p>
            <a:r>
              <a:rPr lang="en-US" sz="1600" b="0" i="0" dirty="0">
                <a:solidFill>
                  <a:schemeClr val="bg1"/>
                </a:solidFill>
                <a:effectLst/>
                <a:latin typeface="Century Gothic" panose="020B0502020202020204" pitchFamily="34" charset="0"/>
              </a:rPr>
              <a:t>In her memoir, Sonia writes of chronic disease, troubled family relationships and a failed marriage that accompanied her rise from a housing project in the Bronx to a seat on the Supreme Court.</a:t>
            </a:r>
          </a:p>
          <a:p>
            <a:endParaRPr lang="en-US" sz="1600" dirty="0">
              <a:solidFill>
                <a:schemeClr val="bg1"/>
              </a:solidFill>
              <a:latin typeface="Century Gothic" panose="020B0502020202020204" pitchFamily="34" charset="0"/>
            </a:endParaRPr>
          </a:p>
          <a:p>
            <a:r>
              <a:rPr lang="en-US" sz="1600" i="1" dirty="0">
                <a:solidFill>
                  <a:srgbClr val="FFCC33"/>
                </a:solidFill>
                <a:latin typeface="Century Gothic" panose="020B0502020202020204" pitchFamily="34" charset="0"/>
                <a:ea typeface="Calibri" panose="020F0502020204030204" pitchFamily="34" charset="0"/>
                <a:cs typeface="Times New Roman" panose="02020603050405020304" pitchFamily="18" charset="0"/>
              </a:rPr>
              <a:t>“You know, failure hurts. Any kind of failure stings. If you live in the sting, you will – undoubtedly – fail. My way of getting past the sting is to say no, I’m just not going to let this get me down.”</a:t>
            </a:r>
            <a:r>
              <a:rPr lang="en-US" sz="1600" i="1" dirty="0">
                <a:solidFill>
                  <a:srgbClr val="FFCC33"/>
                </a:solidFill>
                <a:latin typeface="Century Gothic" panose="020B0502020202020204" pitchFamily="34" charset="0"/>
              </a:rPr>
              <a:t> </a:t>
            </a:r>
            <a:r>
              <a:rPr lang="en-US" sz="1600" i="1" dirty="0">
                <a:solidFill>
                  <a:srgbClr val="FFCC33"/>
                </a:solidFill>
                <a:latin typeface="Century Gothic" panose="020B0502020202020204" pitchFamily="34" charset="0"/>
                <a:ea typeface="Calibri" panose="020F0502020204030204" pitchFamily="34" charset="0"/>
                <a:cs typeface="Times New Roman" panose="02020603050405020304" pitchFamily="18" charset="0"/>
              </a:rPr>
              <a:t> </a:t>
            </a:r>
          </a:p>
          <a:p>
            <a:endParaRPr lang="en-US" sz="1600" dirty="0">
              <a:solidFill>
                <a:schemeClr val="bg1"/>
              </a:solidFill>
              <a:latin typeface="Century Gothic" panose="020B0502020202020204" pitchFamily="34" charset="0"/>
            </a:endParaRPr>
          </a:p>
        </p:txBody>
      </p:sp>
      <p:sp>
        <p:nvSpPr>
          <p:cNvPr id="2" name="Slide Number Placeholder 1">
            <a:extLst>
              <a:ext uri="{FF2B5EF4-FFF2-40B4-BE49-F238E27FC236}">
                <a16:creationId xmlns:a16="http://schemas.microsoft.com/office/drawing/2014/main" id="{FD399CFA-12AC-80AE-2800-9B574EC0FD79}"/>
              </a:ext>
            </a:extLst>
          </p:cNvPr>
          <p:cNvSpPr>
            <a:spLocks noGrp="1"/>
          </p:cNvSpPr>
          <p:nvPr>
            <p:ph type="sldNum" sz="quarter" idx="12"/>
          </p:nvPr>
        </p:nvSpPr>
        <p:spPr/>
        <p:txBody>
          <a:bodyPr/>
          <a:lstStyle/>
          <a:p>
            <a:fld id="{FAE1117A-9B3B-2C4E-BCD5-1436D0728346}" type="slidenum">
              <a:rPr lang="en-US" smtClean="0"/>
              <a:t>5</a:t>
            </a:fld>
            <a:endParaRPr lang="en-US"/>
          </a:p>
        </p:txBody>
      </p:sp>
      <p:sp>
        <p:nvSpPr>
          <p:cNvPr id="3" name="Text Placeholder 2">
            <a:extLst>
              <a:ext uri="{FF2B5EF4-FFF2-40B4-BE49-F238E27FC236}">
                <a16:creationId xmlns:a16="http://schemas.microsoft.com/office/drawing/2014/main" id="{2B153686-E835-2BC5-62A9-FAF2BDCB9CFD}"/>
              </a:ext>
            </a:extLst>
          </p:cNvPr>
          <p:cNvSpPr>
            <a:spLocks noGrp="1"/>
          </p:cNvSpPr>
          <p:nvPr>
            <p:ph type="body" sz="quarter" idx="13"/>
          </p:nvPr>
        </p:nvSpPr>
        <p:spPr>
          <a:xfrm>
            <a:off x="1266823" y="395778"/>
            <a:ext cx="4696948" cy="243620"/>
          </a:xfrm>
        </p:spPr>
        <p:txBody>
          <a:bodyPr/>
          <a:lstStyle/>
          <a:p>
            <a:r>
              <a:rPr lang="en-US" dirty="0"/>
              <a:t>SONIA SOTOMAYOR, SUPREME COURT JUSTICE</a:t>
            </a:r>
          </a:p>
        </p:txBody>
      </p:sp>
    </p:spTree>
    <p:extLst>
      <p:ext uri="{BB962C8B-B14F-4D97-AF65-F5344CB8AC3E}">
        <p14:creationId xmlns:p14="http://schemas.microsoft.com/office/powerpoint/2010/main" val="3390937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anim calcmode="lin" valueType="num">
                                      <p:cBhvr additive="base">
                                        <p:cTn id="7"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8BE0B19-F7C2-89D0-C68F-5883CBE8CF2A}"/>
              </a:ext>
            </a:extLst>
          </p:cNvPr>
          <p:cNvPicPr>
            <a:picLocks noChangeAspect="1"/>
          </p:cNvPicPr>
          <p:nvPr/>
        </p:nvPicPr>
        <p:blipFill>
          <a:blip r:embed="rId2"/>
          <a:stretch>
            <a:fillRect/>
          </a:stretch>
        </p:blipFill>
        <p:spPr>
          <a:xfrm>
            <a:off x="518407" y="1089718"/>
            <a:ext cx="3480861" cy="3480861"/>
          </a:xfrm>
          <a:prstGeom prst="ellipse">
            <a:avLst/>
          </a:prstGeom>
          <a:ln w="57150" cmpd="thinThick">
            <a:noFill/>
            <a:prstDash val="sysDash"/>
          </a:ln>
        </p:spPr>
      </p:pic>
      <p:sp>
        <p:nvSpPr>
          <p:cNvPr id="6" name="Rectangle 5">
            <a:extLst>
              <a:ext uri="{FF2B5EF4-FFF2-40B4-BE49-F238E27FC236}">
                <a16:creationId xmlns:a16="http://schemas.microsoft.com/office/drawing/2014/main" id="{5C982354-67BB-BD6B-7842-03A897F2D3ED}"/>
              </a:ext>
            </a:extLst>
          </p:cNvPr>
          <p:cNvSpPr/>
          <p:nvPr/>
        </p:nvSpPr>
        <p:spPr>
          <a:xfrm>
            <a:off x="4356324" y="1610714"/>
            <a:ext cx="4308896" cy="2554545"/>
          </a:xfrm>
          <a:prstGeom prst="rect">
            <a:avLst/>
          </a:prstGeom>
        </p:spPr>
        <p:txBody>
          <a:bodyPr wrap="square">
            <a:spAutoFit/>
          </a:bodyPr>
          <a:lstStyle/>
          <a:p>
            <a:r>
              <a:rPr lang="en-US" sz="1600" dirty="0">
                <a:solidFill>
                  <a:schemeClr val="bg1"/>
                </a:solidFill>
                <a:latin typeface="Century Gothic" panose="020B0502020202020204" pitchFamily="34" charset="0"/>
              </a:rPr>
              <a:t>Against all odds, Coco made an infamous return to the fashion industry when was nearly 70 years old. She rebuilt her entire brand and reputation, despite the constant badgering from her many critics about her age.</a:t>
            </a:r>
          </a:p>
          <a:p>
            <a:endParaRPr lang="en-US" sz="1600" dirty="0">
              <a:solidFill>
                <a:schemeClr val="bg1"/>
              </a:solidFill>
              <a:latin typeface="Century Gothic" panose="020B0502020202020204" pitchFamily="34" charset="0"/>
            </a:endParaRPr>
          </a:p>
          <a:p>
            <a:r>
              <a:rPr lang="en-US" sz="1600" i="1" dirty="0">
                <a:solidFill>
                  <a:srgbClr val="FFCC33"/>
                </a:solidFill>
                <a:latin typeface="Century Gothic" panose="020B0502020202020204" pitchFamily="34" charset="0"/>
                <a:ea typeface="Calibri" panose="020F0502020204030204" pitchFamily="34" charset="0"/>
                <a:cs typeface="Times New Roman" panose="02020603050405020304" pitchFamily="18" charset="0"/>
              </a:rPr>
              <a:t>“Success is most often achieved by those who don’t know that failure is inevitable.”</a:t>
            </a:r>
            <a:endParaRPr lang="en-US" sz="1600" i="1" dirty="0">
              <a:solidFill>
                <a:srgbClr val="FFCC33"/>
              </a:solidFill>
            </a:endParaRPr>
          </a:p>
          <a:p>
            <a:endParaRPr lang="en-US" sz="1600" dirty="0">
              <a:solidFill>
                <a:schemeClr val="bg1"/>
              </a:solidFill>
              <a:latin typeface="Century Gothic" panose="020B0502020202020204" pitchFamily="34" charset="0"/>
            </a:endParaRPr>
          </a:p>
        </p:txBody>
      </p:sp>
      <p:sp>
        <p:nvSpPr>
          <p:cNvPr id="2" name="Slide Number Placeholder 1">
            <a:extLst>
              <a:ext uri="{FF2B5EF4-FFF2-40B4-BE49-F238E27FC236}">
                <a16:creationId xmlns:a16="http://schemas.microsoft.com/office/drawing/2014/main" id="{FD399CFA-12AC-80AE-2800-9B574EC0FD79}"/>
              </a:ext>
            </a:extLst>
          </p:cNvPr>
          <p:cNvSpPr>
            <a:spLocks noGrp="1"/>
          </p:cNvSpPr>
          <p:nvPr>
            <p:ph type="sldNum" sz="quarter" idx="12"/>
          </p:nvPr>
        </p:nvSpPr>
        <p:spPr/>
        <p:txBody>
          <a:bodyPr/>
          <a:lstStyle/>
          <a:p>
            <a:fld id="{FAE1117A-9B3B-2C4E-BCD5-1436D0728346}" type="slidenum">
              <a:rPr lang="en-US" smtClean="0"/>
              <a:t>6</a:t>
            </a:fld>
            <a:endParaRPr lang="en-US"/>
          </a:p>
        </p:txBody>
      </p:sp>
      <p:sp>
        <p:nvSpPr>
          <p:cNvPr id="3" name="Text Placeholder 2">
            <a:extLst>
              <a:ext uri="{FF2B5EF4-FFF2-40B4-BE49-F238E27FC236}">
                <a16:creationId xmlns:a16="http://schemas.microsoft.com/office/drawing/2014/main" id="{2B153686-E835-2BC5-62A9-FAF2BDCB9CFD}"/>
              </a:ext>
            </a:extLst>
          </p:cNvPr>
          <p:cNvSpPr>
            <a:spLocks noGrp="1"/>
          </p:cNvSpPr>
          <p:nvPr>
            <p:ph type="body" sz="quarter" idx="13"/>
          </p:nvPr>
        </p:nvSpPr>
        <p:spPr>
          <a:xfrm>
            <a:off x="1266823" y="395778"/>
            <a:ext cx="4696948" cy="243620"/>
          </a:xfrm>
        </p:spPr>
        <p:txBody>
          <a:bodyPr/>
          <a:lstStyle/>
          <a:p>
            <a:r>
              <a:rPr lang="en-US" dirty="0"/>
              <a:t>COCO CHANEL, FASHION DESIGNER</a:t>
            </a:r>
          </a:p>
        </p:txBody>
      </p:sp>
    </p:spTree>
    <p:extLst>
      <p:ext uri="{BB962C8B-B14F-4D97-AF65-F5344CB8AC3E}">
        <p14:creationId xmlns:p14="http://schemas.microsoft.com/office/powerpoint/2010/main" val="1222618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 calcmode="lin" valueType="num">
                                      <p:cBhvr additive="base">
                                        <p:cTn id="7"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0BE85F5-2BE6-4F13-118F-1C8A6B945253}"/>
              </a:ext>
            </a:extLst>
          </p:cNvPr>
          <p:cNvPicPr>
            <a:picLocks noChangeAspect="1"/>
          </p:cNvPicPr>
          <p:nvPr/>
        </p:nvPicPr>
        <p:blipFill>
          <a:blip r:embed="rId2"/>
          <a:stretch>
            <a:fillRect/>
          </a:stretch>
        </p:blipFill>
        <p:spPr>
          <a:xfrm>
            <a:off x="518407" y="1089718"/>
            <a:ext cx="3480861" cy="3480861"/>
          </a:xfrm>
          <a:prstGeom prst="ellipse">
            <a:avLst/>
          </a:prstGeom>
          <a:ln w="57150" cmpd="thinThick">
            <a:noFill/>
            <a:prstDash val="sysDash"/>
          </a:ln>
        </p:spPr>
      </p:pic>
      <p:sp>
        <p:nvSpPr>
          <p:cNvPr id="7" name="Rectangle 6">
            <a:extLst>
              <a:ext uri="{FF2B5EF4-FFF2-40B4-BE49-F238E27FC236}">
                <a16:creationId xmlns:a16="http://schemas.microsoft.com/office/drawing/2014/main" id="{405C53E6-3739-42FB-E60E-050823BAE155}"/>
              </a:ext>
            </a:extLst>
          </p:cNvPr>
          <p:cNvSpPr/>
          <p:nvPr/>
        </p:nvSpPr>
        <p:spPr>
          <a:xfrm>
            <a:off x="4356323" y="1270469"/>
            <a:ext cx="4415223" cy="3293209"/>
          </a:xfrm>
          <a:prstGeom prst="rect">
            <a:avLst/>
          </a:prstGeom>
        </p:spPr>
        <p:txBody>
          <a:bodyPr wrap="square">
            <a:spAutoFit/>
          </a:bodyPr>
          <a:lstStyle/>
          <a:p>
            <a:r>
              <a:rPr lang="en-US" sz="1600" dirty="0">
                <a:solidFill>
                  <a:schemeClr val="bg1"/>
                </a:solidFill>
                <a:latin typeface="Century Gothic" panose="020B0502020202020204" pitchFamily="34" charset="0"/>
              </a:rPr>
              <a:t>Now considered one of the greatest basketball players of all time, Michael was devastated when he was cut from the varsity basketball team during his  sophomore year in high school.</a:t>
            </a:r>
          </a:p>
          <a:p>
            <a:endParaRPr lang="en-US" sz="1600" dirty="0">
              <a:solidFill>
                <a:schemeClr val="bg1"/>
              </a:solidFill>
              <a:latin typeface="Century Gothic" panose="020B0502020202020204" pitchFamily="34" charset="0"/>
            </a:endParaRPr>
          </a:p>
          <a:p>
            <a:r>
              <a:rPr lang="en-US" sz="1600" i="1" dirty="0">
                <a:solidFill>
                  <a:srgbClr val="FFCC33"/>
                </a:solidFill>
                <a:latin typeface="Century Gothic" panose="020B0502020202020204" pitchFamily="34" charset="0"/>
                <a:ea typeface="Calibri" panose="020F0502020204030204" pitchFamily="34" charset="0"/>
                <a:cs typeface="Times New Roman" panose="02020603050405020304" pitchFamily="18" charset="0"/>
              </a:rPr>
              <a:t>“I have missed more than 9,000 shots in </a:t>
            </a:r>
            <a:br>
              <a:rPr lang="en-US" sz="1600" i="1" dirty="0">
                <a:solidFill>
                  <a:srgbClr val="FFCC33"/>
                </a:solidFill>
                <a:latin typeface="Century Gothic" panose="020B0502020202020204" pitchFamily="34" charset="0"/>
                <a:ea typeface="Calibri" panose="020F0502020204030204" pitchFamily="34" charset="0"/>
                <a:cs typeface="Times New Roman" panose="02020603050405020304" pitchFamily="18" charset="0"/>
              </a:rPr>
            </a:br>
            <a:r>
              <a:rPr lang="en-US" sz="1600" i="1" dirty="0">
                <a:solidFill>
                  <a:srgbClr val="FFCC33"/>
                </a:solidFill>
                <a:latin typeface="Century Gothic" panose="020B0502020202020204" pitchFamily="34" charset="0"/>
                <a:ea typeface="Calibri" panose="020F0502020204030204" pitchFamily="34" charset="0"/>
                <a:cs typeface="Times New Roman" panose="02020603050405020304" pitchFamily="18" charset="0"/>
              </a:rPr>
              <a:t>my career. I have lost almost 300 games. On 26 occasions I have been entrusted to take the game winning shot and I missed. I have failed over and over and over again in my life. And that is why I succeed.” </a:t>
            </a:r>
            <a:endParaRPr lang="en-US" sz="1600" i="1" dirty="0">
              <a:solidFill>
                <a:srgbClr val="FFCC33"/>
              </a:solidFill>
            </a:endParaRPr>
          </a:p>
          <a:p>
            <a:endParaRPr lang="en-US" sz="1600" dirty="0">
              <a:solidFill>
                <a:schemeClr val="bg1"/>
              </a:solidFill>
              <a:latin typeface="Century Gothic" panose="020B0502020202020204" pitchFamily="34" charset="0"/>
            </a:endParaRPr>
          </a:p>
        </p:txBody>
      </p:sp>
      <p:sp>
        <p:nvSpPr>
          <p:cNvPr id="2" name="Slide Number Placeholder 1">
            <a:extLst>
              <a:ext uri="{FF2B5EF4-FFF2-40B4-BE49-F238E27FC236}">
                <a16:creationId xmlns:a16="http://schemas.microsoft.com/office/drawing/2014/main" id="{FD399CFA-12AC-80AE-2800-9B574EC0FD79}"/>
              </a:ext>
            </a:extLst>
          </p:cNvPr>
          <p:cNvSpPr>
            <a:spLocks noGrp="1"/>
          </p:cNvSpPr>
          <p:nvPr>
            <p:ph type="sldNum" sz="quarter" idx="12"/>
          </p:nvPr>
        </p:nvSpPr>
        <p:spPr/>
        <p:txBody>
          <a:bodyPr/>
          <a:lstStyle/>
          <a:p>
            <a:fld id="{FAE1117A-9B3B-2C4E-BCD5-1436D0728346}" type="slidenum">
              <a:rPr lang="en-US" smtClean="0"/>
              <a:t>7</a:t>
            </a:fld>
            <a:endParaRPr lang="en-US"/>
          </a:p>
        </p:txBody>
      </p:sp>
      <p:sp>
        <p:nvSpPr>
          <p:cNvPr id="3" name="Text Placeholder 2">
            <a:extLst>
              <a:ext uri="{FF2B5EF4-FFF2-40B4-BE49-F238E27FC236}">
                <a16:creationId xmlns:a16="http://schemas.microsoft.com/office/drawing/2014/main" id="{2B153686-E835-2BC5-62A9-FAF2BDCB9CFD}"/>
              </a:ext>
            </a:extLst>
          </p:cNvPr>
          <p:cNvSpPr>
            <a:spLocks noGrp="1"/>
          </p:cNvSpPr>
          <p:nvPr>
            <p:ph type="body" sz="quarter" idx="13"/>
          </p:nvPr>
        </p:nvSpPr>
        <p:spPr>
          <a:xfrm>
            <a:off x="1266823" y="395778"/>
            <a:ext cx="4696948" cy="243620"/>
          </a:xfrm>
        </p:spPr>
        <p:txBody>
          <a:bodyPr/>
          <a:lstStyle/>
          <a:p>
            <a:r>
              <a:rPr lang="en-US" dirty="0"/>
              <a:t>MICHAEL JORDAN, PROFESSIONAL ATHLETE</a:t>
            </a:r>
          </a:p>
        </p:txBody>
      </p:sp>
    </p:spTree>
    <p:extLst>
      <p:ext uri="{BB962C8B-B14F-4D97-AF65-F5344CB8AC3E}">
        <p14:creationId xmlns:p14="http://schemas.microsoft.com/office/powerpoint/2010/main" val="893866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anim calcmode="lin" valueType="num">
                                      <p:cBhvr additive="base">
                                        <p:cTn id="7"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6E380F5-454E-D0ED-8693-C16E2C99A47A}"/>
              </a:ext>
            </a:extLst>
          </p:cNvPr>
          <p:cNvPicPr>
            <a:picLocks noChangeAspect="1"/>
          </p:cNvPicPr>
          <p:nvPr/>
        </p:nvPicPr>
        <p:blipFill>
          <a:blip r:embed="rId2"/>
          <a:stretch>
            <a:fillRect/>
          </a:stretch>
        </p:blipFill>
        <p:spPr>
          <a:xfrm>
            <a:off x="518407" y="1082817"/>
            <a:ext cx="3480861" cy="3480861"/>
          </a:xfrm>
          <a:prstGeom prst="ellipse">
            <a:avLst/>
          </a:prstGeom>
          <a:ln w="57150" cmpd="thinThick">
            <a:noFill/>
            <a:prstDash val="sysDash"/>
          </a:ln>
        </p:spPr>
      </p:pic>
      <p:sp>
        <p:nvSpPr>
          <p:cNvPr id="6" name="Rectangle 5">
            <a:extLst>
              <a:ext uri="{FF2B5EF4-FFF2-40B4-BE49-F238E27FC236}">
                <a16:creationId xmlns:a16="http://schemas.microsoft.com/office/drawing/2014/main" id="{B4D6093D-F879-1B8D-4AE6-3AC178970BE8}"/>
              </a:ext>
            </a:extLst>
          </p:cNvPr>
          <p:cNvSpPr/>
          <p:nvPr/>
        </p:nvSpPr>
        <p:spPr>
          <a:xfrm>
            <a:off x="4356323" y="1433692"/>
            <a:ext cx="4415223" cy="3046988"/>
          </a:xfrm>
          <a:prstGeom prst="rect">
            <a:avLst/>
          </a:prstGeom>
        </p:spPr>
        <p:txBody>
          <a:bodyPr wrap="square">
            <a:spAutoFit/>
          </a:bodyPr>
          <a:lstStyle/>
          <a:p>
            <a:r>
              <a:rPr lang="en-US" sz="1600" dirty="0">
                <a:solidFill>
                  <a:schemeClr val="bg1"/>
                </a:solidFill>
                <a:latin typeface="Century Gothic" panose="020B0502020202020204" pitchFamily="34" charset="0"/>
              </a:rPr>
              <a:t>The musical “Hamilton” has won many awards, but it was not an overnight success. It took Lin-Manuel a full year to write one song from the show, “My Shot.” Although people he trusted told him to give up on the project, he worked seven years to finish it.</a:t>
            </a:r>
          </a:p>
          <a:p>
            <a:endParaRPr lang="en-US" sz="1600" dirty="0">
              <a:solidFill>
                <a:schemeClr val="bg1"/>
              </a:solidFill>
              <a:latin typeface="Century Gothic" panose="020B0502020202020204" pitchFamily="34" charset="0"/>
            </a:endParaRPr>
          </a:p>
          <a:p>
            <a:r>
              <a:rPr lang="en-US" sz="1600" i="1" dirty="0">
                <a:solidFill>
                  <a:srgbClr val="FFCC33"/>
                </a:solidFill>
                <a:latin typeface="Century Gothic" panose="020B0502020202020204" pitchFamily="34" charset="0"/>
                <a:ea typeface="Calibri" panose="020F0502020204030204" pitchFamily="34" charset="0"/>
                <a:cs typeface="Times New Roman" panose="02020603050405020304" pitchFamily="18" charset="0"/>
              </a:rPr>
              <a:t>“I try to let my decisions be guided not by what I think will succeed or fail, but what I'm going to learn from that process.”</a:t>
            </a:r>
            <a:endParaRPr lang="en-US" sz="1600" i="1" dirty="0">
              <a:solidFill>
                <a:srgbClr val="FFCC33"/>
              </a:solidFill>
              <a:latin typeface="Century Gothic" panose="020B0502020202020204" pitchFamily="34" charset="0"/>
            </a:endParaRPr>
          </a:p>
          <a:p>
            <a:endParaRPr lang="en-US" sz="1600" dirty="0">
              <a:solidFill>
                <a:schemeClr val="bg1"/>
              </a:solidFill>
              <a:latin typeface="Century Gothic" panose="020B0502020202020204" pitchFamily="34" charset="0"/>
            </a:endParaRPr>
          </a:p>
        </p:txBody>
      </p:sp>
      <p:sp>
        <p:nvSpPr>
          <p:cNvPr id="2" name="Slide Number Placeholder 1">
            <a:extLst>
              <a:ext uri="{FF2B5EF4-FFF2-40B4-BE49-F238E27FC236}">
                <a16:creationId xmlns:a16="http://schemas.microsoft.com/office/drawing/2014/main" id="{FD399CFA-12AC-80AE-2800-9B574EC0FD79}"/>
              </a:ext>
            </a:extLst>
          </p:cNvPr>
          <p:cNvSpPr>
            <a:spLocks noGrp="1"/>
          </p:cNvSpPr>
          <p:nvPr>
            <p:ph type="sldNum" sz="quarter" idx="12"/>
          </p:nvPr>
        </p:nvSpPr>
        <p:spPr/>
        <p:txBody>
          <a:bodyPr/>
          <a:lstStyle/>
          <a:p>
            <a:fld id="{FAE1117A-9B3B-2C4E-BCD5-1436D0728346}" type="slidenum">
              <a:rPr lang="en-US" smtClean="0"/>
              <a:t>8</a:t>
            </a:fld>
            <a:endParaRPr lang="en-US"/>
          </a:p>
        </p:txBody>
      </p:sp>
      <p:sp>
        <p:nvSpPr>
          <p:cNvPr id="3" name="Text Placeholder 2">
            <a:extLst>
              <a:ext uri="{FF2B5EF4-FFF2-40B4-BE49-F238E27FC236}">
                <a16:creationId xmlns:a16="http://schemas.microsoft.com/office/drawing/2014/main" id="{2B153686-E835-2BC5-62A9-FAF2BDCB9CFD}"/>
              </a:ext>
            </a:extLst>
          </p:cNvPr>
          <p:cNvSpPr>
            <a:spLocks noGrp="1"/>
          </p:cNvSpPr>
          <p:nvPr>
            <p:ph type="body" sz="quarter" idx="13"/>
          </p:nvPr>
        </p:nvSpPr>
        <p:spPr>
          <a:xfrm>
            <a:off x="1266823" y="395778"/>
            <a:ext cx="4696948" cy="243620"/>
          </a:xfrm>
        </p:spPr>
        <p:txBody>
          <a:bodyPr/>
          <a:lstStyle/>
          <a:p>
            <a:r>
              <a:rPr lang="en-US" dirty="0"/>
              <a:t>LIN-MANUEL MIRANDA, COMPOSER/PLAYWRIGHT/ACTOR</a:t>
            </a:r>
          </a:p>
        </p:txBody>
      </p:sp>
    </p:spTree>
    <p:extLst>
      <p:ext uri="{BB962C8B-B14F-4D97-AF65-F5344CB8AC3E}">
        <p14:creationId xmlns:p14="http://schemas.microsoft.com/office/powerpoint/2010/main" val="281651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 calcmode="lin" valueType="num">
                                      <p:cBhvr additive="base">
                                        <p:cTn id="7"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281AE0F4E7B1E48A81B1832FCCDA353" ma:contentTypeVersion="21" ma:contentTypeDescription="Create a new document." ma:contentTypeScope="" ma:versionID="0cfcfb65525b56bdbfe845c513589d1e">
  <xsd:schema xmlns:xsd="http://www.w3.org/2001/XMLSchema" xmlns:xs="http://www.w3.org/2001/XMLSchema" xmlns:p="http://schemas.microsoft.com/office/2006/metadata/properties" xmlns:ns2="e576567d-9a04-4863-ba55-0bbb0c3ab97d" xmlns:ns3="d38e1ecd-2754-4b12-a8cb-c21e2845a02e" targetNamespace="http://schemas.microsoft.com/office/2006/metadata/properties" ma:root="true" ma:fieldsID="ce90bf8af09b2a7b73054a2b40eb9da0" ns2:_="" ns3:_="">
    <xsd:import namespace="e576567d-9a04-4863-ba55-0bbb0c3ab97d"/>
    <xsd:import namespace="d38e1ecd-2754-4b12-a8cb-c21e2845a02e"/>
    <xsd:element name="properties">
      <xsd:complexType>
        <xsd:sequence>
          <xsd:element name="documentManagement">
            <xsd:complexType>
              <xsd:all>
                <xsd:element ref="ns2:SharedWithUsers" minOccurs="0"/>
                <xsd:element ref="ns2:SharingHintHash" minOccurs="0"/>
                <xsd:element ref="ns2:SharedWithDetails" minOccurs="0"/>
                <xsd:element ref="ns2:LastSharedByUser" minOccurs="0"/>
                <xsd:element ref="ns2:LastSharedByTime" minOccurs="0"/>
                <xsd:element ref="ns3:MediaServiceMetadata" minOccurs="0"/>
                <xsd:element ref="ns3:MediaServiceFastMetadata" minOccurs="0"/>
                <xsd:element ref="ns3:MediaServiceDateTaken" minOccurs="0"/>
                <xsd:element ref="ns3:MediaServiceEventHashCode" minOccurs="0"/>
                <xsd:element ref="ns3:MediaServiceGenerationTime" minOccurs="0"/>
                <xsd:element ref="ns3:MediaServiceAutoTags" minOccurs="0"/>
                <xsd:element ref="ns3:MediaServiceLocation" minOccurs="0"/>
                <xsd:element ref="ns3:MediaServiceAutoKeyPoints" minOccurs="0"/>
                <xsd:element ref="ns3:MediaServiceKeyPoints" minOccurs="0"/>
                <xsd:element ref="ns3:MediaServiceOCR" minOccurs="0"/>
                <xsd:element ref="ns3:Tags" minOccurs="0"/>
                <xsd:element ref="ns3:lcf76f155ced4ddcb4097134ff3c332f" minOccurs="0"/>
                <xsd:element ref="ns2:TaxCatchAll" minOccurs="0"/>
                <xsd:element ref="ns3:MediaLengthInSecond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576567d-9a04-4863-ba55-0bbb0c3ab97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9" nillable="true" ma:displayName="Sharing Hint Hash" ma:internalName="SharingHintHash" ma:readOnly="true">
      <xsd:simpleType>
        <xsd:restriction base="dms:Text"/>
      </xsd:simpleType>
    </xsd:element>
    <xsd:element name="SharedWithDetails" ma:index="10" nillable="true" ma:displayName="Shared With Details" ma:description="" ma:internalName="SharedWithDetails" ma:readOnly="true">
      <xsd:simpleType>
        <xsd:restriction base="dms:Note">
          <xsd:maxLength value="255"/>
        </xsd:restriction>
      </xsd:simpleType>
    </xsd:element>
    <xsd:element name="LastSharedByUser" ma:index="11" nillable="true" ma:displayName="Last Shared By User" ma:description="" ma:internalName="LastSharedByUser" ma:readOnly="true">
      <xsd:simpleType>
        <xsd:restriction base="dms:Note">
          <xsd:maxLength value="255"/>
        </xsd:restriction>
      </xsd:simpleType>
    </xsd:element>
    <xsd:element name="LastSharedByTime" ma:index="12" nillable="true" ma:displayName="Last Shared By Time" ma:description="" ma:internalName="LastSharedByTime" ma:readOnly="true">
      <xsd:simpleType>
        <xsd:restriction base="dms:DateTime"/>
      </xsd:simpleType>
    </xsd:element>
    <xsd:element name="TaxCatchAll" ma:index="26" nillable="true" ma:displayName="Taxonomy Catch All Column" ma:hidden="true" ma:list="{4db1042f-d024-44d4-87bb-141c4e2cba8d}" ma:internalName="TaxCatchAll" ma:showField="CatchAllData" ma:web="e576567d-9a04-4863-ba55-0bbb0c3ab97d">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d38e1ecd-2754-4b12-a8cb-c21e2845a02e" elementFormDefault="qualified">
    <xsd:import namespace="http://schemas.microsoft.com/office/2006/documentManagement/types"/>
    <xsd:import namespace="http://schemas.microsoft.com/office/infopath/2007/PartnerControls"/>
    <xsd:element name="MediaServiceMetadata" ma:index="13" nillable="true" ma:displayName="MediaServiceMetadata" ma:hidden="true" ma:internalName="MediaServiceMetadata" ma:readOnly="true">
      <xsd:simpleType>
        <xsd:restriction base="dms:Note"/>
      </xsd:simpleType>
    </xsd:element>
    <xsd:element name="MediaServiceFastMetadata" ma:index="14" nillable="true" ma:displayName="MediaServiceFastMetadata" ma:hidden="true" ma:internalName="MediaServiceFastMetadata" ma:readOnly="true">
      <xsd:simpleType>
        <xsd:restriction base="dms:Note"/>
      </xsd:simpleType>
    </xsd:element>
    <xsd:element name="MediaServiceDateTaken" ma:index="15" nillable="true" ma:displayName="MediaServiceDateTaken" ma:hidden="true" ma:internalName="MediaServiceDateTaken"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AutoTags" ma:index="18" nillable="true" ma:displayName="Tags" ma:internalName="MediaServiceAutoTags"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ServiceOCR" ma:index="22" nillable="true" ma:displayName="Extracted Text" ma:internalName="MediaServiceOCR" ma:readOnly="true">
      <xsd:simpleType>
        <xsd:restriction base="dms:Note">
          <xsd:maxLength value="255"/>
        </xsd:restriction>
      </xsd:simpleType>
    </xsd:element>
    <xsd:element name="Tags" ma:index="23" nillable="true" ma:displayName="Category" ma:format="Dropdown" ma:internalName="Tags">
      <xsd:simpleType>
        <xsd:restriction base="dms:Choice">
          <xsd:enumeration value="Forms &amp; Templates"/>
          <xsd:enumeration value="Documents"/>
          <xsd:enumeration value="Policies"/>
        </xsd:restriction>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dc3045de-b27e-4507-9b4e-0500d2df41db" ma:termSetId="09814cd3-568e-fe90-9814-8d621ff8fb84" ma:anchorId="fba54fb3-c3e1-fe81-a776-ca4b69148c4d" ma:open="true" ma:isKeyword="false">
      <xsd:complexType>
        <xsd:sequence>
          <xsd:element ref="pc:Terms" minOccurs="0" maxOccurs="1"/>
        </xsd:sequence>
      </xsd:complexType>
    </xsd:element>
    <xsd:element name="MediaLengthInSeconds" ma:index="27" nillable="true" ma:displayName="MediaLengthInSeconds" ma:hidden="true" ma:internalName="MediaLengthInSeconds" ma:readOnly="true">
      <xsd:simpleType>
        <xsd:restriction base="dms:Unknown"/>
      </xsd:simpleType>
    </xsd:element>
    <xsd:element name="MediaServiceObjectDetectorVersions" ma:index="28"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gs xmlns="d38e1ecd-2754-4b12-a8cb-c21e2845a02e" xsi:nil="true"/>
    <lcf76f155ced4ddcb4097134ff3c332f xmlns="d38e1ecd-2754-4b12-a8cb-c21e2845a02e">
      <Terms xmlns="http://schemas.microsoft.com/office/infopath/2007/PartnerControls"/>
    </lcf76f155ced4ddcb4097134ff3c332f>
    <TaxCatchAll xmlns="e576567d-9a04-4863-ba55-0bbb0c3ab97d"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3D7D9F1-5B82-4B8D-9F44-70EE4B7B4F0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576567d-9a04-4863-ba55-0bbb0c3ab97d"/>
    <ds:schemaRef ds:uri="d38e1ecd-2754-4b12-a8cb-c21e2845a02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D133F75-D4CA-408C-8247-1B2CA6A05EF0}">
  <ds:schemaRefs>
    <ds:schemaRef ds:uri="http://purl.org/dc/dcmitype/"/>
    <ds:schemaRef ds:uri="e576567d-9a04-4863-ba55-0bbb0c3ab97d"/>
    <ds:schemaRef ds:uri="http://schemas.microsoft.com/office/2006/documentManagement/types"/>
    <ds:schemaRef ds:uri="http://schemas.openxmlformats.org/package/2006/metadata/core-properties"/>
    <ds:schemaRef ds:uri="d38e1ecd-2754-4b12-a8cb-c21e2845a02e"/>
    <ds:schemaRef ds:uri="http://purl.org/dc/elements/1.1/"/>
    <ds:schemaRef ds:uri="http://schemas.microsoft.com/office/infopath/2007/PartnerControls"/>
    <ds:schemaRef ds:uri="http://schemas.microsoft.com/office/2006/metadata/properties"/>
    <ds:schemaRef ds:uri="http://www.w3.org/XML/1998/namespace"/>
    <ds:schemaRef ds:uri="http://purl.org/dc/terms/"/>
  </ds:schemaRefs>
</ds:datastoreItem>
</file>

<file path=customXml/itemProps3.xml><?xml version="1.0" encoding="utf-8"?>
<ds:datastoreItem xmlns:ds="http://schemas.openxmlformats.org/officeDocument/2006/customXml" ds:itemID="{D525623C-29DE-4ACF-8125-6D2C150E06F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 2013 - 2022</Template>
  <TotalTime>4942</TotalTime>
  <Words>1777</Words>
  <Application>Microsoft Office PowerPoint</Application>
  <PresentationFormat>On-screen Show (16:9)</PresentationFormat>
  <Paragraphs>158</Paragraphs>
  <Slides>28</Slides>
  <Notes>0</Notes>
  <HiddenSlides>0</HiddenSlides>
  <MMClips>0</MMClips>
  <ScaleCrop>false</ScaleCrop>
  <HeadingPairs>
    <vt:vector size="4" baseType="variant">
      <vt:variant>
        <vt:lpstr>Theme</vt:lpstr>
      </vt:variant>
      <vt:variant>
        <vt:i4>1</vt:i4>
      </vt:variant>
      <vt:variant>
        <vt:lpstr>Slide Titles</vt:lpstr>
      </vt:variant>
      <vt:variant>
        <vt:i4>28</vt:i4>
      </vt:variant>
    </vt:vector>
  </HeadingPairs>
  <TitlesOfParts>
    <vt:vector size="29"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Amber Fuller</dc:creator>
  <cp:lastModifiedBy>Eric Moore</cp:lastModifiedBy>
  <cp:revision>30</cp:revision>
  <dcterms:created xsi:type="dcterms:W3CDTF">2022-09-28T15:22:56Z</dcterms:created>
  <dcterms:modified xsi:type="dcterms:W3CDTF">2023-12-23T18:18:13Z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0x0101004281AE0F4E7B1E48A81B1832FCCDA353</vt:lpwstr>
  </property>
  <property fmtid="{D5CDD505-2E9C-101B-9397-08002B2CF9AE}" pid="3" name="MediaServiceImageTags">
    <vt:lpwstr/>
  </property>
</Properties>
</file>